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B7E471-E3AD-48EA-A5B6-FAE9A7DAC877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4049F3C-5F4B-41E6-BA2A-90E080FB8215}">
      <dgm:prSet phldrT="[Text]"/>
      <dgm:spPr/>
      <dgm:t>
        <a:bodyPr/>
        <a:lstStyle/>
        <a:p>
          <a:r>
            <a:rPr lang="en-US" dirty="0"/>
            <a:t>1. </a:t>
          </a:r>
          <a:r>
            <a:rPr lang="en-US" dirty="0" err="1"/>
            <a:t>Quản</a:t>
          </a:r>
          <a:r>
            <a:rPr lang="en-US" dirty="0"/>
            <a:t> </a:t>
          </a:r>
          <a:r>
            <a:rPr lang="en-US" dirty="0" err="1"/>
            <a:t>lí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chỉ</a:t>
          </a:r>
          <a:r>
            <a:rPr lang="en-US" dirty="0"/>
            <a:t> </a:t>
          </a:r>
          <a:r>
            <a:rPr lang="en-US" dirty="0" err="1"/>
            <a:t>đạo</a:t>
          </a:r>
          <a:r>
            <a:rPr lang="en-US" dirty="0"/>
            <a:t> </a:t>
          </a:r>
          <a:r>
            <a:rPr lang="en-US" dirty="0" err="1"/>
            <a:t>dự</a:t>
          </a:r>
          <a:r>
            <a:rPr lang="en-US" dirty="0"/>
            <a:t> </a:t>
          </a:r>
          <a:r>
            <a:rPr lang="en-US" dirty="0" err="1"/>
            <a:t>án</a:t>
          </a:r>
          <a:r>
            <a:rPr lang="en-US" dirty="0"/>
            <a:t> 	</a:t>
          </a:r>
        </a:p>
      </dgm:t>
    </dgm:pt>
    <dgm:pt modelId="{770F9307-C1A0-413B-A6F3-3FB8397013BB}" type="parTrans" cxnId="{25AF651A-9E94-4134-BDAC-FE48224D230C}">
      <dgm:prSet/>
      <dgm:spPr/>
      <dgm:t>
        <a:bodyPr/>
        <a:lstStyle/>
        <a:p>
          <a:endParaRPr lang="en-US"/>
        </a:p>
      </dgm:t>
    </dgm:pt>
    <dgm:pt modelId="{02F4554A-696D-4F75-9124-7DAC5B4DE472}" type="sibTrans" cxnId="{25AF651A-9E94-4134-BDAC-FE48224D230C}">
      <dgm:prSet/>
      <dgm:spPr/>
      <dgm:t>
        <a:bodyPr/>
        <a:lstStyle/>
        <a:p>
          <a:endParaRPr lang="en-US"/>
        </a:p>
      </dgm:t>
    </dgm:pt>
    <dgm:pt modelId="{8FE62D45-3FBE-4F55-957C-C9C01D8889FC}">
      <dgm:prSet phldrT="[Text]"/>
      <dgm:spPr/>
      <dgm:t>
        <a:bodyPr/>
        <a:lstStyle/>
        <a:p>
          <a:r>
            <a:rPr lang="en-US" dirty="0"/>
            <a:t>2. </a:t>
          </a:r>
          <a:r>
            <a:rPr lang="en-US" dirty="0" err="1"/>
            <a:t>Thực</a:t>
          </a:r>
          <a:r>
            <a:rPr lang="en-US" dirty="0"/>
            <a:t> </a:t>
          </a:r>
          <a:r>
            <a:rPr lang="en-US" dirty="0" err="1"/>
            <a:t>hiện</a:t>
          </a:r>
          <a:r>
            <a:rPr lang="en-US" dirty="0"/>
            <a:t> </a:t>
          </a:r>
          <a:r>
            <a:rPr lang="en-US" dirty="0" err="1"/>
            <a:t>đảm</a:t>
          </a:r>
          <a:r>
            <a:rPr lang="en-US" dirty="0"/>
            <a:t> </a:t>
          </a:r>
          <a:r>
            <a:rPr lang="en-US" dirty="0" err="1"/>
            <a:t>bảo</a:t>
          </a:r>
          <a:r>
            <a:rPr lang="en-US" dirty="0"/>
            <a:t> </a:t>
          </a:r>
          <a:r>
            <a:rPr lang="en-US" dirty="0" err="1"/>
            <a:t>chất</a:t>
          </a:r>
          <a:r>
            <a:rPr lang="en-US" dirty="0"/>
            <a:t> </a:t>
          </a:r>
          <a:r>
            <a:rPr lang="en-US" dirty="0" err="1"/>
            <a:t>lượng</a:t>
          </a:r>
          <a:endParaRPr lang="en-US" dirty="0"/>
        </a:p>
      </dgm:t>
    </dgm:pt>
    <dgm:pt modelId="{439C95E6-F7DC-4120-B12A-15AAABA6AB2C}" type="parTrans" cxnId="{94A8B1DE-87DE-483C-8CA6-416144A5DBD8}">
      <dgm:prSet/>
      <dgm:spPr/>
      <dgm:t>
        <a:bodyPr/>
        <a:lstStyle/>
        <a:p>
          <a:endParaRPr lang="en-US"/>
        </a:p>
      </dgm:t>
    </dgm:pt>
    <dgm:pt modelId="{D5D4ADEF-4123-4E7A-B281-3E616C5FC87E}" type="sibTrans" cxnId="{94A8B1DE-87DE-483C-8CA6-416144A5DBD8}">
      <dgm:prSet/>
      <dgm:spPr/>
      <dgm:t>
        <a:bodyPr/>
        <a:lstStyle/>
        <a:p>
          <a:endParaRPr lang="en-US"/>
        </a:p>
      </dgm:t>
    </dgm:pt>
    <dgm:pt modelId="{42ED7793-35ED-4D7D-AA3D-26916990F27D}">
      <dgm:prSet phldrT="[Text]"/>
      <dgm:spPr/>
      <dgm:t>
        <a:bodyPr/>
        <a:lstStyle/>
        <a:p>
          <a:r>
            <a:rPr lang="en-US" dirty="0"/>
            <a:t>3. </a:t>
          </a:r>
          <a:r>
            <a:rPr lang="en-US" dirty="0" err="1"/>
            <a:t>Tiếp</a:t>
          </a:r>
          <a:r>
            <a:rPr lang="en-US" dirty="0"/>
            <a:t> </a:t>
          </a:r>
          <a:r>
            <a:rPr lang="en-US" dirty="0" err="1"/>
            <a:t>nhận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phát</a:t>
          </a:r>
          <a:r>
            <a:rPr lang="en-US" dirty="0"/>
            <a:t> </a:t>
          </a:r>
          <a:r>
            <a:rPr lang="en-US" dirty="0" err="1"/>
            <a:t>triển</a:t>
          </a:r>
          <a:r>
            <a:rPr lang="en-US" dirty="0"/>
            <a:t> </a:t>
          </a:r>
          <a:r>
            <a:rPr lang="en-US" dirty="0" err="1"/>
            <a:t>nhóm</a:t>
          </a:r>
          <a:r>
            <a:rPr lang="en-US" dirty="0"/>
            <a:t> </a:t>
          </a:r>
          <a:r>
            <a:rPr lang="en-US" dirty="0" err="1"/>
            <a:t>dự</a:t>
          </a:r>
          <a:r>
            <a:rPr lang="en-US" dirty="0"/>
            <a:t> </a:t>
          </a:r>
          <a:r>
            <a:rPr lang="en-US" dirty="0" err="1"/>
            <a:t>án</a:t>
          </a:r>
          <a:endParaRPr lang="en-US" dirty="0"/>
        </a:p>
      </dgm:t>
    </dgm:pt>
    <dgm:pt modelId="{9A36F912-61B0-445C-BAB9-24AA431FF2F3}" type="parTrans" cxnId="{56669E15-69EC-4DB6-AA12-3FAB494C190C}">
      <dgm:prSet/>
      <dgm:spPr/>
      <dgm:t>
        <a:bodyPr/>
        <a:lstStyle/>
        <a:p>
          <a:endParaRPr lang="en-US"/>
        </a:p>
      </dgm:t>
    </dgm:pt>
    <dgm:pt modelId="{68A8B484-2B15-48E8-A822-6C39D07308C9}" type="sibTrans" cxnId="{56669E15-69EC-4DB6-AA12-3FAB494C190C}">
      <dgm:prSet/>
      <dgm:spPr/>
      <dgm:t>
        <a:bodyPr/>
        <a:lstStyle/>
        <a:p>
          <a:endParaRPr lang="en-US"/>
        </a:p>
      </dgm:t>
    </dgm:pt>
    <dgm:pt modelId="{9AC3C761-33B1-4115-8F2D-C90B4342FB60}">
      <dgm:prSet/>
      <dgm:spPr/>
      <dgm:t>
        <a:bodyPr/>
        <a:lstStyle/>
        <a:p>
          <a:r>
            <a:rPr lang="en-US" dirty="0"/>
            <a:t>4. </a:t>
          </a:r>
          <a:r>
            <a:rPr lang="en-US" dirty="0" err="1"/>
            <a:t>Quản</a:t>
          </a:r>
          <a:r>
            <a:rPr lang="en-US" dirty="0"/>
            <a:t> </a:t>
          </a:r>
          <a:r>
            <a:rPr lang="en-US" dirty="0" err="1"/>
            <a:t>lí</a:t>
          </a:r>
          <a:r>
            <a:rPr lang="en-US" dirty="0"/>
            <a:t> </a:t>
          </a:r>
          <a:r>
            <a:rPr lang="en-US" dirty="0" err="1"/>
            <a:t>nhóm</a:t>
          </a:r>
          <a:r>
            <a:rPr lang="en-US" dirty="0"/>
            <a:t> </a:t>
          </a:r>
          <a:r>
            <a:rPr lang="en-US" dirty="0" err="1"/>
            <a:t>dự</a:t>
          </a:r>
          <a:r>
            <a:rPr lang="en-US" dirty="0"/>
            <a:t> </a:t>
          </a:r>
          <a:r>
            <a:rPr lang="en-US" dirty="0" err="1"/>
            <a:t>án</a:t>
          </a:r>
          <a:r>
            <a:rPr lang="en-US" dirty="0"/>
            <a:t>	</a:t>
          </a:r>
        </a:p>
      </dgm:t>
    </dgm:pt>
    <dgm:pt modelId="{A6CA60A2-C70E-49D8-83C7-52B3337C3BC3}" type="parTrans" cxnId="{09CABD19-0871-41F5-A546-F9563D185016}">
      <dgm:prSet/>
      <dgm:spPr/>
      <dgm:t>
        <a:bodyPr/>
        <a:lstStyle/>
        <a:p>
          <a:endParaRPr lang="en-US"/>
        </a:p>
      </dgm:t>
    </dgm:pt>
    <dgm:pt modelId="{9934D001-A729-4145-8CA0-8287E1577D02}" type="sibTrans" cxnId="{09CABD19-0871-41F5-A546-F9563D185016}">
      <dgm:prSet/>
      <dgm:spPr/>
      <dgm:t>
        <a:bodyPr/>
        <a:lstStyle/>
        <a:p>
          <a:endParaRPr lang="en-US"/>
        </a:p>
      </dgm:t>
    </dgm:pt>
    <dgm:pt modelId="{3246ABB2-9390-434C-AC24-09CAE7AB5F44}">
      <dgm:prSet/>
      <dgm:spPr/>
      <dgm:t>
        <a:bodyPr/>
        <a:lstStyle/>
        <a:p>
          <a:r>
            <a:rPr lang="en-US" dirty="0"/>
            <a:t>5. </a:t>
          </a:r>
          <a:r>
            <a:rPr lang="en-US" dirty="0" err="1"/>
            <a:t>Phân</a:t>
          </a:r>
          <a:r>
            <a:rPr lang="en-US" dirty="0"/>
            <a:t> </a:t>
          </a:r>
          <a:r>
            <a:rPr lang="en-US" dirty="0" err="1"/>
            <a:t>phối</a:t>
          </a:r>
          <a:r>
            <a:rPr lang="en-US" dirty="0"/>
            <a:t> </a:t>
          </a:r>
          <a:r>
            <a:rPr lang="en-US" dirty="0" err="1"/>
            <a:t>thông</a:t>
          </a:r>
          <a:r>
            <a:rPr lang="en-US" dirty="0"/>
            <a:t> tin	</a:t>
          </a:r>
        </a:p>
      </dgm:t>
    </dgm:pt>
    <dgm:pt modelId="{0EED1AC3-9EDE-48A5-A806-D42000B0A9B3}" type="parTrans" cxnId="{9E619CD7-918A-4719-B92B-4D5387C053B0}">
      <dgm:prSet/>
      <dgm:spPr/>
      <dgm:t>
        <a:bodyPr/>
        <a:lstStyle/>
        <a:p>
          <a:endParaRPr lang="en-US"/>
        </a:p>
      </dgm:t>
    </dgm:pt>
    <dgm:pt modelId="{F3691F72-6DDB-4CA0-89F9-E9C45DEE9E93}" type="sibTrans" cxnId="{9E619CD7-918A-4719-B92B-4D5387C053B0}">
      <dgm:prSet/>
      <dgm:spPr/>
      <dgm:t>
        <a:bodyPr/>
        <a:lstStyle/>
        <a:p>
          <a:endParaRPr lang="en-US"/>
        </a:p>
      </dgm:t>
    </dgm:pt>
    <dgm:pt modelId="{AD506F63-BEFE-4ED3-A516-09C09BE4AC5D}">
      <dgm:prSet/>
      <dgm:spPr/>
      <dgm:t>
        <a:bodyPr/>
        <a:lstStyle/>
        <a:p>
          <a:r>
            <a:rPr lang="en-US" dirty="0"/>
            <a:t>6. </a:t>
          </a:r>
          <a:r>
            <a:rPr lang="en-US" dirty="0" err="1"/>
            <a:t>Quản</a:t>
          </a:r>
          <a:r>
            <a:rPr lang="en-US" dirty="0"/>
            <a:t> </a:t>
          </a:r>
          <a:r>
            <a:rPr lang="en-US" dirty="0" err="1"/>
            <a:t>lí</a:t>
          </a:r>
          <a:r>
            <a:rPr lang="en-US" dirty="0"/>
            <a:t> </a:t>
          </a:r>
          <a:r>
            <a:rPr lang="en-US" dirty="0" err="1"/>
            <a:t>kì</a:t>
          </a:r>
          <a:r>
            <a:rPr lang="en-US" dirty="0"/>
            <a:t> </a:t>
          </a:r>
          <a:r>
            <a:rPr lang="en-US" dirty="0" err="1"/>
            <a:t>vọng</a:t>
          </a:r>
          <a:r>
            <a:rPr lang="en-US" dirty="0"/>
            <a:t> </a:t>
          </a:r>
          <a:r>
            <a:rPr lang="en-US" dirty="0" err="1"/>
            <a:t>của</a:t>
          </a:r>
          <a:r>
            <a:rPr lang="en-US" dirty="0"/>
            <a:t> </a:t>
          </a:r>
          <a:r>
            <a:rPr lang="en-US" dirty="0" err="1"/>
            <a:t>bên</a:t>
          </a:r>
          <a:r>
            <a:rPr lang="en-US" dirty="0"/>
            <a:t> </a:t>
          </a:r>
          <a:r>
            <a:rPr lang="en-US" dirty="0" err="1"/>
            <a:t>liên</a:t>
          </a:r>
          <a:r>
            <a:rPr lang="en-US" dirty="0"/>
            <a:t> </a:t>
          </a:r>
          <a:r>
            <a:rPr lang="en-US" dirty="0" err="1"/>
            <a:t>quan</a:t>
          </a:r>
          <a:endParaRPr lang="en-US" dirty="0"/>
        </a:p>
      </dgm:t>
    </dgm:pt>
    <dgm:pt modelId="{63ADCCC7-F059-4BA8-BD3C-6C21D5C2AE9B}" type="parTrans" cxnId="{B3482204-1826-46A3-8DE6-FCF92D4B27F6}">
      <dgm:prSet/>
      <dgm:spPr/>
      <dgm:t>
        <a:bodyPr/>
        <a:lstStyle/>
        <a:p>
          <a:endParaRPr lang="en-US"/>
        </a:p>
      </dgm:t>
    </dgm:pt>
    <dgm:pt modelId="{8AC3A669-C497-43D6-AE78-B09C703FA5FA}" type="sibTrans" cxnId="{B3482204-1826-46A3-8DE6-FCF92D4B27F6}">
      <dgm:prSet/>
      <dgm:spPr/>
      <dgm:t>
        <a:bodyPr/>
        <a:lstStyle/>
        <a:p>
          <a:endParaRPr lang="en-US"/>
        </a:p>
      </dgm:t>
    </dgm:pt>
    <dgm:pt modelId="{1697A56C-AAC0-4C32-9991-91764913A8D2}">
      <dgm:prSet/>
      <dgm:spPr/>
      <dgm:t>
        <a:bodyPr/>
        <a:lstStyle/>
        <a:p>
          <a:r>
            <a:rPr lang="en-US" dirty="0"/>
            <a:t>7. </a:t>
          </a:r>
          <a:r>
            <a:rPr lang="en-US" dirty="0" err="1"/>
            <a:t>Tiến</a:t>
          </a:r>
          <a:r>
            <a:rPr lang="en-US" dirty="0"/>
            <a:t> </a:t>
          </a:r>
          <a:r>
            <a:rPr lang="en-US" dirty="0" err="1"/>
            <a:t>hành</a:t>
          </a:r>
          <a:r>
            <a:rPr lang="en-US" dirty="0"/>
            <a:t> </a:t>
          </a:r>
          <a:r>
            <a:rPr lang="en-US" dirty="0" err="1"/>
            <a:t>mua</a:t>
          </a:r>
          <a:r>
            <a:rPr lang="en-US" dirty="0"/>
            <a:t> </a:t>
          </a:r>
          <a:r>
            <a:rPr lang="en-US" dirty="0" err="1"/>
            <a:t>sắm</a:t>
          </a:r>
          <a:endParaRPr lang="en-US" dirty="0"/>
        </a:p>
      </dgm:t>
    </dgm:pt>
    <dgm:pt modelId="{D92E7D04-5C57-48D3-AF61-B52DCAFE80BE}" type="parTrans" cxnId="{3B4DB4AB-01A0-43C5-AFD8-7C3AF7A5F5E9}">
      <dgm:prSet/>
      <dgm:spPr/>
      <dgm:t>
        <a:bodyPr/>
        <a:lstStyle/>
        <a:p>
          <a:endParaRPr lang="en-US"/>
        </a:p>
      </dgm:t>
    </dgm:pt>
    <dgm:pt modelId="{2808857D-1242-4FB9-8215-28278B110C03}" type="sibTrans" cxnId="{3B4DB4AB-01A0-43C5-AFD8-7C3AF7A5F5E9}">
      <dgm:prSet/>
      <dgm:spPr/>
      <dgm:t>
        <a:bodyPr/>
        <a:lstStyle/>
        <a:p>
          <a:endParaRPr lang="en-US"/>
        </a:p>
      </dgm:t>
    </dgm:pt>
    <dgm:pt modelId="{98053476-0938-4165-BE30-BE22FD2497C7}" type="pres">
      <dgm:prSet presAssocID="{D6B7E471-E3AD-48EA-A5B6-FAE9A7DAC877}" presName="linear" presStyleCnt="0">
        <dgm:presLayoutVars>
          <dgm:dir/>
          <dgm:animLvl val="lvl"/>
          <dgm:resizeHandles val="exact"/>
        </dgm:presLayoutVars>
      </dgm:prSet>
      <dgm:spPr/>
    </dgm:pt>
    <dgm:pt modelId="{61C2FC8E-0264-44D9-BB39-0C77F8508808}" type="pres">
      <dgm:prSet presAssocID="{14049F3C-5F4B-41E6-BA2A-90E080FB8215}" presName="parentLin" presStyleCnt="0"/>
      <dgm:spPr/>
    </dgm:pt>
    <dgm:pt modelId="{F51CBB08-B8E1-49F8-A836-63B0A5C1DBCD}" type="pres">
      <dgm:prSet presAssocID="{14049F3C-5F4B-41E6-BA2A-90E080FB8215}" presName="parentLeftMargin" presStyleLbl="node1" presStyleIdx="0" presStyleCnt="7"/>
      <dgm:spPr/>
    </dgm:pt>
    <dgm:pt modelId="{8BBE6E3F-5852-44A5-A040-CD2EBDDFDC09}" type="pres">
      <dgm:prSet presAssocID="{14049F3C-5F4B-41E6-BA2A-90E080FB8215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DBCB81E1-B141-4976-A2E9-51A48D21E9E6}" type="pres">
      <dgm:prSet presAssocID="{14049F3C-5F4B-41E6-BA2A-90E080FB8215}" presName="negativeSpace" presStyleCnt="0"/>
      <dgm:spPr/>
    </dgm:pt>
    <dgm:pt modelId="{B64574C6-FFD5-4813-B6CD-AACAEF0CEA08}" type="pres">
      <dgm:prSet presAssocID="{14049F3C-5F4B-41E6-BA2A-90E080FB8215}" presName="childText" presStyleLbl="conFgAcc1" presStyleIdx="0" presStyleCnt="7">
        <dgm:presLayoutVars>
          <dgm:bulletEnabled val="1"/>
        </dgm:presLayoutVars>
      </dgm:prSet>
      <dgm:spPr/>
    </dgm:pt>
    <dgm:pt modelId="{C8DC64ED-C723-49ED-A7BC-A6452FE914B5}" type="pres">
      <dgm:prSet presAssocID="{02F4554A-696D-4F75-9124-7DAC5B4DE472}" presName="spaceBetweenRectangles" presStyleCnt="0"/>
      <dgm:spPr/>
    </dgm:pt>
    <dgm:pt modelId="{8D707FF5-50E5-4E10-BE24-9CACD858BABF}" type="pres">
      <dgm:prSet presAssocID="{8FE62D45-3FBE-4F55-957C-C9C01D8889FC}" presName="parentLin" presStyleCnt="0"/>
      <dgm:spPr/>
    </dgm:pt>
    <dgm:pt modelId="{C913C0FC-541F-4AEB-9DD8-2EFE7368E329}" type="pres">
      <dgm:prSet presAssocID="{8FE62D45-3FBE-4F55-957C-C9C01D8889FC}" presName="parentLeftMargin" presStyleLbl="node1" presStyleIdx="0" presStyleCnt="7"/>
      <dgm:spPr/>
    </dgm:pt>
    <dgm:pt modelId="{FCC9D48A-5EBC-45BC-B14D-8FD0DCD6F237}" type="pres">
      <dgm:prSet presAssocID="{8FE62D45-3FBE-4F55-957C-C9C01D8889FC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2FAFA359-6ACE-4E6A-A09C-45579E1365D5}" type="pres">
      <dgm:prSet presAssocID="{8FE62D45-3FBE-4F55-957C-C9C01D8889FC}" presName="negativeSpace" presStyleCnt="0"/>
      <dgm:spPr/>
    </dgm:pt>
    <dgm:pt modelId="{302406EA-0DEB-476E-8CDF-397D3E0AD569}" type="pres">
      <dgm:prSet presAssocID="{8FE62D45-3FBE-4F55-957C-C9C01D8889FC}" presName="childText" presStyleLbl="conFgAcc1" presStyleIdx="1" presStyleCnt="7">
        <dgm:presLayoutVars>
          <dgm:bulletEnabled val="1"/>
        </dgm:presLayoutVars>
      </dgm:prSet>
      <dgm:spPr/>
    </dgm:pt>
    <dgm:pt modelId="{CD68CA4E-864A-475B-839D-339E9C8AEF3B}" type="pres">
      <dgm:prSet presAssocID="{D5D4ADEF-4123-4E7A-B281-3E616C5FC87E}" presName="spaceBetweenRectangles" presStyleCnt="0"/>
      <dgm:spPr/>
    </dgm:pt>
    <dgm:pt modelId="{1B38A25E-38E7-4760-9DCA-0B8F6F0542FB}" type="pres">
      <dgm:prSet presAssocID="{42ED7793-35ED-4D7D-AA3D-26916990F27D}" presName="parentLin" presStyleCnt="0"/>
      <dgm:spPr/>
    </dgm:pt>
    <dgm:pt modelId="{223FB1E4-1B12-438D-9192-67B75A52519A}" type="pres">
      <dgm:prSet presAssocID="{42ED7793-35ED-4D7D-AA3D-26916990F27D}" presName="parentLeftMargin" presStyleLbl="node1" presStyleIdx="1" presStyleCnt="7"/>
      <dgm:spPr/>
    </dgm:pt>
    <dgm:pt modelId="{4568742C-17B7-45D9-BAA5-3D99B35E7E03}" type="pres">
      <dgm:prSet presAssocID="{42ED7793-35ED-4D7D-AA3D-26916990F27D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C104104F-63F1-4F64-8EE9-3C7F5FB00A28}" type="pres">
      <dgm:prSet presAssocID="{42ED7793-35ED-4D7D-AA3D-26916990F27D}" presName="negativeSpace" presStyleCnt="0"/>
      <dgm:spPr/>
    </dgm:pt>
    <dgm:pt modelId="{E9464CC2-4280-4755-8596-E922D14877D6}" type="pres">
      <dgm:prSet presAssocID="{42ED7793-35ED-4D7D-AA3D-26916990F27D}" presName="childText" presStyleLbl="conFgAcc1" presStyleIdx="2" presStyleCnt="7">
        <dgm:presLayoutVars>
          <dgm:bulletEnabled val="1"/>
        </dgm:presLayoutVars>
      </dgm:prSet>
      <dgm:spPr/>
    </dgm:pt>
    <dgm:pt modelId="{9656D2D6-F44A-4AD9-BE29-AA71BA3DBCAF}" type="pres">
      <dgm:prSet presAssocID="{68A8B484-2B15-48E8-A822-6C39D07308C9}" presName="spaceBetweenRectangles" presStyleCnt="0"/>
      <dgm:spPr/>
    </dgm:pt>
    <dgm:pt modelId="{AF8BFDDF-F3FD-40A9-A2BF-DAF7F89628A9}" type="pres">
      <dgm:prSet presAssocID="{9AC3C761-33B1-4115-8F2D-C90B4342FB60}" presName="parentLin" presStyleCnt="0"/>
      <dgm:spPr/>
    </dgm:pt>
    <dgm:pt modelId="{E7278FA2-5D70-4887-AAD5-1CFCD1AB3FD2}" type="pres">
      <dgm:prSet presAssocID="{9AC3C761-33B1-4115-8F2D-C90B4342FB60}" presName="parentLeftMargin" presStyleLbl="node1" presStyleIdx="2" presStyleCnt="7"/>
      <dgm:spPr/>
    </dgm:pt>
    <dgm:pt modelId="{A31A1D65-181A-40A0-B1CA-663FFD4F000E}" type="pres">
      <dgm:prSet presAssocID="{9AC3C761-33B1-4115-8F2D-C90B4342FB60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34D880DD-92E5-49EC-895C-A3AB88744FE5}" type="pres">
      <dgm:prSet presAssocID="{9AC3C761-33B1-4115-8F2D-C90B4342FB60}" presName="negativeSpace" presStyleCnt="0"/>
      <dgm:spPr/>
    </dgm:pt>
    <dgm:pt modelId="{2E0A0D6F-3AE2-416D-A4E8-5B8B7CC67BEB}" type="pres">
      <dgm:prSet presAssocID="{9AC3C761-33B1-4115-8F2D-C90B4342FB60}" presName="childText" presStyleLbl="conFgAcc1" presStyleIdx="3" presStyleCnt="7">
        <dgm:presLayoutVars>
          <dgm:bulletEnabled val="1"/>
        </dgm:presLayoutVars>
      </dgm:prSet>
      <dgm:spPr/>
    </dgm:pt>
    <dgm:pt modelId="{36E7A673-A8F5-4DD7-A1C6-59BBD2860683}" type="pres">
      <dgm:prSet presAssocID="{9934D001-A729-4145-8CA0-8287E1577D02}" presName="spaceBetweenRectangles" presStyleCnt="0"/>
      <dgm:spPr/>
    </dgm:pt>
    <dgm:pt modelId="{CB31F8DC-1061-40E1-B4F5-90C3B2C6039B}" type="pres">
      <dgm:prSet presAssocID="{3246ABB2-9390-434C-AC24-09CAE7AB5F44}" presName="parentLin" presStyleCnt="0"/>
      <dgm:spPr/>
    </dgm:pt>
    <dgm:pt modelId="{4A3A6318-FBA0-466B-AB22-6E5B83573576}" type="pres">
      <dgm:prSet presAssocID="{3246ABB2-9390-434C-AC24-09CAE7AB5F44}" presName="parentLeftMargin" presStyleLbl="node1" presStyleIdx="3" presStyleCnt="7"/>
      <dgm:spPr/>
    </dgm:pt>
    <dgm:pt modelId="{A89B6A67-3119-4252-A86B-DD9FC173CC3F}" type="pres">
      <dgm:prSet presAssocID="{3246ABB2-9390-434C-AC24-09CAE7AB5F44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DC3D9757-8A98-4A38-97B5-0ABBB598D1D5}" type="pres">
      <dgm:prSet presAssocID="{3246ABB2-9390-434C-AC24-09CAE7AB5F44}" presName="negativeSpace" presStyleCnt="0"/>
      <dgm:spPr/>
    </dgm:pt>
    <dgm:pt modelId="{B529162E-E28B-4A15-8275-3F614D58CFC1}" type="pres">
      <dgm:prSet presAssocID="{3246ABB2-9390-434C-AC24-09CAE7AB5F44}" presName="childText" presStyleLbl="conFgAcc1" presStyleIdx="4" presStyleCnt="7">
        <dgm:presLayoutVars>
          <dgm:bulletEnabled val="1"/>
        </dgm:presLayoutVars>
      </dgm:prSet>
      <dgm:spPr/>
    </dgm:pt>
    <dgm:pt modelId="{6F86F604-7363-486E-8663-B7B9A42F9BA7}" type="pres">
      <dgm:prSet presAssocID="{F3691F72-6DDB-4CA0-89F9-E9C45DEE9E93}" presName="spaceBetweenRectangles" presStyleCnt="0"/>
      <dgm:spPr/>
    </dgm:pt>
    <dgm:pt modelId="{0D1C7F56-7F28-4647-9D51-9259F4CE289A}" type="pres">
      <dgm:prSet presAssocID="{AD506F63-BEFE-4ED3-A516-09C09BE4AC5D}" presName="parentLin" presStyleCnt="0"/>
      <dgm:spPr/>
    </dgm:pt>
    <dgm:pt modelId="{39D3AB92-275E-41C8-9CC6-D907E800B026}" type="pres">
      <dgm:prSet presAssocID="{AD506F63-BEFE-4ED3-A516-09C09BE4AC5D}" presName="parentLeftMargin" presStyleLbl="node1" presStyleIdx="4" presStyleCnt="7"/>
      <dgm:spPr/>
    </dgm:pt>
    <dgm:pt modelId="{E5E8C3E3-0915-4E94-93D3-35166C15A71C}" type="pres">
      <dgm:prSet presAssocID="{AD506F63-BEFE-4ED3-A516-09C09BE4AC5D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9E70F1EE-0A56-484B-AB58-11CE7BAE1259}" type="pres">
      <dgm:prSet presAssocID="{AD506F63-BEFE-4ED3-A516-09C09BE4AC5D}" presName="negativeSpace" presStyleCnt="0"/>
      <dgm:spPr/>
    </dgm:pt>
    <dgm:pt modelId="{8C2EC5DE-A662-4CB4-94F3-B216A9F4C5AE}" type="pres">
      <dgm:prSet presAssocID="{AD506F63-BEFE-4ED3-A516-09C09BE4AC5D}" presName="childText" presStyleLbl="conFgAcc1" presStyleIdx="5" presStyleCnt="7">
        <dgm:presLayoutVars>
          <dgm:bulletEnabled val="1"/>
        </dgm:presLayoutVars>
      </dgm:prSet>
      <dgm:spPr/>
    </dgm:pt>
    <dgm:pt modelId="{E1123D2F-36CC-46AC-9576-6C23814D4FF7}" type="pres">
      <dgm:prSet presAssocID="{8AC3A669-C497-43D6-AE78-B09C703FA5FA}" presName="spaceBetweenRectangles" presStyleCnt="0"/>
      <dgm:spPr/>
    </dgm:pt>
    <dgm:pt modelId="{00DB2FD4-ABD4-4AA9-86F3-4C0DADB63B99}" type="pres">
      <dgm:prSet presAssocID="{1697A56C-AAC0-4C32-9991-91764913A8D2}" presName="parentLin" presStyleCnt="0"/>
      <dgm:spPr/>
    </dgm:pt>
    <dgm:pt modelId="{5EC02918-86B5-4A67-AF3C-A289D9678A8C}" type="pres">
      <dgm:prSet presAssocID="{1697A56C-AAC0-4C32-9991-91764913A8D2}" presName="parentLeftMargin" presStyleLbl="node1" presStyleIdx="5" presStyleCnt="7"/>
      <dgm:spPr/>
    </dgm:pt>
    <dgm:pt modelId="{735AE6E0-E4D3-4FBB-B8CA-5FBA5BA77616}" type="pres">
      <dgm:prSet presAssocID="{1697A56C-AAC0-4C32-9991-91764913A8D2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FFBA8917-9032-46CE-A519-719E05DEE470}" type="pres">
      <dgm:prSet presAssocID="{1697A56C-AAC0-4C32-9991-91764913A8D2}" presName="negativeSpace" presStyleCnt="0"/>
      <dgm:spPr/>
    </dgm:pt>
    <dgm:pt modelId="{2727BAE4-4CBA-4ED1-BE00-B6970593FB05}" type="pres">
      <dgm:prSet presAssocID="{1697A56C-AAC0-4C32-9991-91764913A8D2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B3482204-1826-46A3-8DE6-FCF92D4B27F6}" srcId="{D6B7E471-E3AD-48EA-A5B6-FAE9A7DAC877}" destId="{AD506F63-BEFE-4ED3-A516-09C09BE4AC5D}" srcOrd="5" destOrd="0" parTransId="{63ADCCC7-F059-4BA8-BD3C-6C21D5C2AE9B}" sibTransId="{8AC3A669-C497-43D6-AE78-B09C703FA5FA}"/>
    <dgm:cxn modelId="{56669E15-69EC-4DB6-AA12-3FAB494C190C}" srcId="{D6B7E471-E3AD-48EA-A5B6-FAE9A7DAC877}" destId="{42ED7793-35ED-4D7D-AA3D-26916990F27D}" srcOrd="2" destOrd="0" parTransId="{9A36F912-61B0-445C-BAB9-24AA431FF2F3}" sibTransId="{68A8B484-2B15-48E8-A822-6C39D07308C9}"/>
    <dgm:cxn modelId="{99223618-AD92-4F88-972C-80BC2BA00FF1}" type="presOf" srcId="{9AC3C761-33B1-4115-8F2D-C90B4342FB60}" destId="{E7278FA2-5D70-4887-AAD5-1CFCD1AB3FD2}" srcOrd="0" destOrd="0" presId="urn:microsoft.com/office/officeart/2005/8/layout/list1"/>
    <dgm:cxn modelId="{09CABD19-0871-41F5-A546-F9563D185016}" srcId="{D6B7E471-E3AD-48EA-A5B6-FAE9A7DAC877}" destId="{9AC3C761-33B1-4115-8F2D-C90B4342FB60}" srcOrd="3" destOrd="0" parTransId="{A6CA60A2-C70E-49D8-83C7-52B3337C3BC3}" sibTransId="{9934D001-A729-4145-8CA0-8287E1577D02}"/>
    <dgm:cxn modelId="{25AF651A-9E94-4134-BDAC-FE48224D230C}" srcId="{D6B7E471-E3AD-48EA-A5B6-FAE9A7DAC877}" destId="{14049F3C-5F4B-41E6-BA2A-90E080FB8215}" srcOrd="0" destOrd="0" parTransId="{770F9307-C1A0-413B-A6F3-3FB8397013BB}" sibTransId="{02F4554A-696D-4F75-9124-7DAC5B4DE472}"/>
    <dgm:cxn modelId="{4B82FF23-74AD-4165-9DFA-E3A4E44904E0}" type="presOf" srcId="{14049F3C-5F4B-41E6-BA2A-90E080FB8215}" destId="{8BBE6E3F-5852-44A5-A040-CD2EBDDFDC09}" srcOrd="1" destOrd="0" presId="urn:microsoft.com/office/officeart/2005/8/layout/list1"/>
    <dgm:cxn modelId="{3365753A-DD53-40DB-97C9-0B8272FA6C89}" type="presOf" srcId="{3246ABB2-9390-434C-AC24-09CAE7AB5F44}" destId="{4A3A6318-FBA0-466B-AB22-6E5B83573576}" srcOrd="0" destOrd="0" presId="urn:microsoft.com/office/officeart/2005/8/layout/list1"/>
    <dgm:cxn modelId="{CEEDCD40-07A8-48E2-94D8-9CFACDC9006D}" type="presOf" srcId="{9AC3C761-33B1-4115-8F2D-C90B4342FB60}" destId="{A31A1D65-181A-40A0-B1CA-663FFD4F000E}" srcOrd="1" destOrd="0" presId="urn:microsoft.com/office/officeart/2005/8/layout/list1"/>
    <dgm:cxn modelId="{2249E25E-E16B-49A1-BDD9-8F257A9A0FAD}" type="presOf" srcId="{AD506F63-BEFE-4ED3-A516-09C09BE4AC5D}" destId="{39D3AB92-275E-41C8-9CC6-D907E800B026}" srcOrd="0" destOrd="0" presId="urn:microsoft.com/office/officeart/2005/8/layout/list1"/>
    <dgm:cxn modelId="{D82FE148-8B67-49B8-BD5A-B5A64CFC8E6C}" type="presOf" srcId="{8FE62D45-3FBE-4F55-957C-C9C01D8889FC}" destId="{FCC9D48A-5EBC-45BC-B14D-8FD0DCD6F237}" srcOrd="1" destOrd="0" presId="urn:microsoft.com/office/officeart/2005/8/layout/list1"/>
    <dgm:cxn modelId="{4B8CB64A-92F0-4567-8D51-09DA01EC3621}" type="presOf" srcId="{8FE62D45-3FBE-4F55-957C-C9C01D8889FC}" destId="{C913C0FC-541F-4AEB-9DD8-2EFE7368E329}" srcOrd="0" destOrd="0" presId="urn:microsoft.com/office/officeart/2005/8/layout/list1"/>
    <dgm:cxn modelId="{24563098-7D06-41EB-BD3B-9ED1990CEEF0}" type="presOf" srcId="{1697A56C-AAC0-4C32-9991-91764913A8D2}" destId="{735AE6E0-E4D3-4FBB-B8CA-5FBA5BA77616}" srcOrd="1" destOrd="0" presId="urn:microsoft.com/office/officeart/2005/8/layout/list1"/>
    <dgm:cxn modelId="{F5080A9B-1304-4E7A-8FA2-788F1B4D9554}" type="presOf" srcId="{AD506F63-BEFE-4ED3-A516-09C09BE4AC5D}" destId="{E5E8C3E3-0915-4E94-93D3-35166C15A71C}" srcOrd="1" destOrd="0" presId="urn:microsoft.com/office/officeart/2005/8/layout/list1"/>
    <dgm:cxn modelId="{3B4DB4AB-01A0-43C5-AFD8-7C3AF7A5F5E9}" srcId="{D6B7E471-E3AD-48EA-A5B6-FAE9A7DAC877}" destId="{1697A56C-AAC0-4C32-9991-91764913A8D2}" srcOrd="6" destOrd="0" parTransId="{D92E7D04-5C57-48D3-AF61-B52DCAFE80BE}" sibTransId="{2808857D-1242-4FB9-8215-28278B110C03}"/>
    <dgm:cxn modelId="{323D55D2-42B0-4014-87F7-7A2E06A1E3E7}" type="presOf" srcId="{42ED7793-35ED-4D7D-AA3D-26916990F27D}" destId="{223FB1E4-1B12-438D-9192-67B75A52519A}" srcOrd="0" destOrd="0" presId="urn:microsoft.com/office/officeart/2005/8/layout/list1"/>
    <dgm:cxn modelId="{9E619CD7-918A-4719-B92B-4D5387C053B0}" srcId="{D6B7E471-E3AD-48EA-A5B6-FAE9A7DAC877}" destId="{3246ABB2-9390-434C-AC24-09CAE7AB5F44}" srcOrd="4" destOrd="0" parTransId="{0EED1AC3-9EDE-48A5-A806-D42000B0A9B3}" sibTransId="{F3691F72-6DDB-4CA0-89F9-E9C45DEE9E93}"/>
    <dgm:cxn modelId="{79693FDE-0A1B-4FB5-B6BF-3A31219DB2A7}" type="presOf" srcId="{14049F3C-5F4B-41E6-BA2A-90E080FB8215}" destId="{F51CBB08-B8E1-49F8-A836-63B0A5C1DBCD}" srcOrd="0" destOrd="0" presId="urn:microsoft.com/office/officeart/2005/8/layout/list1"/>
    <dgm:cxn modelId="{94A8B1DE-87DE-483C-8CA6-416144A5DBD8}" srcId="{D6B7E471-E3AD-48EA-A5B6-FAE9A7DAC877}" destId="{8FE62D45-3FBE-4F55-957C-C9C01D8889FC}" srcOrd="1" destOrd="0" parTransId="{439C95E6-F7DC-4120-B12A-15AAABA6AB2C}" sibTransId="{D5D4ADEF-4123-4E7A-B281-3E616C5FC87E}"/>
    <dgm:cxn modelId="{8C089ADF-AA0E-4411-8D81-9EA4D5C59634}" type="presOf" srcId="{3246ABB2-9390-434C-AC24-09CAE7AB5F44}" destId="{A89B6A67-3119-4252-A86B-DD9FC173CC3F}" srcOrd="1" destOrd="0" presId="urn:microsoft.com/office/officeart/2005/8/layout/list1"/>
    <dgm:cxn modelId="{AEA034E2-46EA-4EA8-9F36-DE3094E3FB15}" type="presOf" srcId="{1697A56C-AAC0-4C32-9991-91764913A8D2}" destId="{5EC02918-86B5-4A67-AF3C-A289D9678A8C}" srcOrd="0" destOrd="0" presId="urn:microsoft.com/office/officeart/2005/8/layout/list1"/>
    <dgm:cxn modelId="{EE45C9E8-3F0C-4A8F-A923-844724B0D4F9}" type="presOf" srcId="{42ED7793-35ED-4D7D-AA3D-26916990F27D}" destId="{4568742C-17B7-45D9-BAA5-3D99B35E7E03}" srcOrd="1" destOrd="0" presId="urn:microsoft.com/office/officeart/2005/8/layout/list1"/>
    <dgm:cxn modelId="{005A99FA-13AF-4AD9-B3EC-6B251E7D6A7F}" type="presOf" srcId="{D6B7E471-E3AD-48EA-A5B6-FAE9A7DAC877}" destId="{98053476-0938-4165-BE30-BE22FD2497C7}" srcOrd="0" destOrd="0" presId="urn:microsoft.com/office/officeart/2005/8/layout/list1"/>
    <dgm:cxn modelId="{004FBC09-0672-40BF-9711-29A1C1F6410F}" type="presParOf" srcId="{98053476-0938-4165-BE30-BE22FD2497C7}" destId="{61C2FC8E-0264-44D9-BB39-0C77F8508808}" srcOrd="0" destOrd="0" presId="urn:microsoft.com/office/officeart/2005/8/layout/list1"/>
    <dgm:cxn modelId="{1294BAC1-4754-4A0D-A7A7-B8638E2A690E}" type="presParOf" srcId="{61C2FC8E-0264-44D9-BB39-0C77F8508808}" destId="{F51CBB08-B8E1-49F8-A836-63B0A5C1DBCD}" srcOrd="0" destOrd="0" presId="urn:microsoft.com/office/officeart/2005/8/layout/list1"/>
    <dgm:cxn modelId="{D9ADDC99-71A8-47AB-B247-39489CFF6966}" type="presParOf" srcId="{61C2FC8E-0264-44D9-BB39-0C77F8508808}" destId="{8BBE6E3F-5852-44A5-A040-CD2EBDDFDC09}" srcOrd="1" destOrd="0" presId="urn:microsoft.com/office/officeart/2005/8/layout/list1"/>
    <dgm:cxn modelId="{D4A1FEE1-0E49-4B17-AFC2-AB12E44236A5}" type="presParOf" srcId="{98053476-0938-4165-BE30-BE22FD2497C7}" destId="{DBCB81E1-B141-4976-A2E9-51A48D21E9E6}" srcOrd="1" destOrd="0" presId="urn:microsoft.com/office/officeart/2005/8/layout/list1"/>
    <dgm:cxn modelId="{07793875-A1B1-47C8-9491-E316DED80073}" type="presParOf" srcId="{98053476-0938-4165-BE30-BE22FD2497C7}" destId="{B64574C6-FFD5-4813-B6CD-AACAEF0CEA08}" srcOrd="2" destOrd="0" presId="urn:microsoft.com/office/officeart/2005/8/layout/list1"/>
    <dgm:cxn modelId="{B7B2FFF0-4455-48CE-BC7D-5482EF912A19}" type="presParOf" srcId="{98053476-0938-4165-BE30-BE22FD2497C7}" destId="{C8DC64ED-C723-49ED-A7BC-A6452FE914B5}" srcOrd="3" destOrd="0" presId="urn:microsoft.com/office/officeart/2005/8/layout/list1"/>
    <dgm:cxn modelId="{FF667F91-B826-44B9-A3C1-B987D36DA573}" type="presParOf" srcId="{98053476-0938-4165-BE30-BE22FD2497C7}" destId="{8D707FF5-50E5-4E10-BE24-9CACD858BABF}" srcOrd="4" destOrd="0" presId="urn:microsoft.com/office/officeart/2005/8/layout/list1"/>
    <dgm:cxn modelId="{654E1A61-29C2-4F3F-BEF5-62FFAECBD2CB}" type="presParOf" srcId="{8D707FF5-50E5-4E10-BE24-9CACD858BABF}" destId="{C913C0FC-541F-4AEB-9DD8-2EFE7368E329}" srcOrd="0" destOrd="0" presId="urn:microsoft.com/office/officeart/2005/8/layout/list1"/>
    <dgm:cxn modelId="{C6A2A78F-17A9-44CE-8E93-B754CA87146D}" type="presParOf" srcId="{8D707FF5-50E5-4E10-BE24-9CACD858BABF}" destId="{FCC9D48A-5EBC-45BC-B14D-8FD0DCD6F237}" srcOrd="1" destOrd="0" presId="urn:microsoft.com/office/officeart/2005/8/layout/list1"/>
    <dgm:cxn modelId="{3AD860E9-DEAD-404C-A369-F5B04E177153}" type="presParOf" srcId="{98053476-0938-4165-BE30-BE22FD2497C7}" destId="{2FAFA359-6ACE-4E6A-A09C-45579E1365D5}" srcOrd="5" destOrd="0" presId="urn:microsoft.com/office/officeart/2005/8/layout/list1"/>
    <dgm:cxn modelId="{0748A409-9DF3-458C-8E82-8FAF8974D03D}" type="presParOf" srcId="{98053476-0938-4165-BE30-BE22FD2497C7}" destId="{302406EA-0DEB-476E-8CDF-397D3E0AD569}" srcOrd="6" destOrd="0" presId="urn:microsoft.com/office/officeart/2005/8/layout/list1"/>
    <dgm:cxn modelId="{2C41E4EE-27BD-4702-9DB2-1579C60585D7}" type="presParOf" srcId="{98053476-0938-4165-BE30-BE22FD2497C7}" destId="{CD68CA4E-864A-475B-839D-339E9C8AEF3B}" srcOrd="7" destOrd="0" presId="urn:microsoft.com/office/officeart/2005/8/layout/list1"/>
    <dgm:cxn modelId="{C148033D-504D-4F07-840E-68787646A45F}" type="presParOf" srcId="{98053476-0938-4165-BE30-BE22FD2497C7}" destId="{1B38A25E-38E7-4760-9DCA-0B8F6F0542FB}" srcOrd="8" destOrd="0" presId="urn:microsoft.com/office/officeart/2005/8/layout/list1"/>
    <dgm:cxn modelId="{57734CCF-7C2C-4416-B27D-2D9617E09D95}" type="presParOf" srcId="{1B38A25E-38E7-4760-9DCA-0B8F6F0542FB}" destId="{223FB1E4-1B12-438D-9192-67B75A52519A}" srcOrd="0" destOrd="0" presId="urn:microsoft.com/office/officeart/2005/8/layout/list1"/>
    <dgm:cxn modelId="{DEDBC983-2B1B-4834-84EB-094B9432F763}" type="presParOf" srcId="{1B38A25E-38E7-4760-9DCA-0B8F6F0542FB}" destId="{4568742C-17B7-45D9-BAA5-3D99B35E7E03}" srcOrd="1" destOrd="0" presId="urn:microsoft.com/office/officeart/2005/8/layout/list1"/>
    <dgm:cxn modelId="{F90035E1-94C2-4439-BB1D-0E11F48AD2D4}" type="presParOf" srcId="{98053476-0938-4165-BE30-BE22FD2497C7}" destId="{C104104F-63F1-4F64-8EE9-3C7F5FB00A28}" srcOrd="9" destOrd="0" presId="urn:microsoft.com/office/officeart/2005/8/layout/list1"/>
    <dgm:cxn modelId="{6B5A4E5B-3F19-4C99-B869-5EE20B40DBF4}" type="presParOf" srcId="{98053476-0938-4165-BE30-BE22FD2497C7}" destId="{E9464CC2-4280-4755-8596-E922D14877D6}" srcOrd="10" destOrd="0" presId="urn:microsoft.com/office/officeart/2005/8/layout/list1"/>
    <dgm:cxn modelId="{EF7AF90F-94D7-4B52-AA91-D2C2E6022685}" type="presParOf" srcId="{98053476-0938-4165-BE30-BE22FD2497C7}" destId="{9656D2D6-F44A-4AD9-BE29-AA71BA3DBCAF}" srcOrd="11" destOrd="0" presId="urn:microsoft.com/office/officeart/2005/8/layout/list1"/>
    <dgm:cxn modelId="{BF2DA6CD-28CA-4EE2-8A69-904820318965}" type="presParOf" srcId="{98053476-0938-4165-BE30-BE22FD2497C7}" destId="{AF8BFDDF-F3FD-40A9-A2BF-DAF7F89628A9}" srcOrd="12" destOrd="0" presId="urn:microsoft.com/office/officeart/2005/8/layout/list1"/>
    <dgm:cxn modelId="{6BC551B3-8257-4FF1-9F84-BBD22C834DF7}" type="presParOf" srcId="{AF8BFDDF-F3FD-40A9-A2BF-DAF7F89628A9}" destId="{E7278FA2-5D70-4887-AAD5-1CFCD1AB3FD2}" srcOrd="0" destOrd="0" presId="urn:microsoft.com/office/officeart/2005/8/layout/list1"/>
    <dgm:cxn modelId="{96A0DA07-EDBB-4A7E-ABD9-50EF6AEBD021}" type="presParOf" srcId="{AF8BFDDF-F3FD-40A9-A2BF-DAF7F89628A9}" destId="{A31A1D65-181A-40A0-B1CA-663FFD4F000E}" srcOrd="1" destOrd="0" presId="urn:microsoft.com/office/officeart/2005/8/layout/list1"/>
    <dgm:cxn modelId="{0F9E3A85-9A18-4C28-AA0E-6A26833D0315}" type="presParOf" srcId="{98053476-0938-4165-BE30-BE22FD2497C7}" destId="{34D880DD-92E5-49EC-895C-A3AB88744FE5}" srcOrd="13" destOrd="0" presId="urn:microsoft.com/office/officeart/2005/8/layout/list1"/>
    <dgm:cxn modelId="{D09069B8-494F-43C0-9413-47C42EEE18EC}" type="presParOf" srcId="{98053476-0938-4165-BE30-BE22FD2497C7}" destId="{2E0A0D6F-3AE2-416D-A4E8-5B8B7CC67BEB}" srcOrd="14" destOrd="0" presId="urn:microsoft.com/office/officeart/2005/8/layout/list1"/>
    <dgm:cxn modelId="{2DF56179-B870-4859-9398-61C36179BB50}" type="presParOf" srcId="{98053476-0938-4165-BE30-BE22FD2497C7}" destId="{36E7A673-A8F5-4DD7-A1C6-59BBD2860683}" srcOrd="15" destOrd="0" presId="urn:microsoft.com/office/officeart/2005/8/layout/list1"/>
    <dgm:cxn modelId="{62448A88-F9DD-4D63-A926-BAB6E6A2F318}" type="presParOf" srcId="{98053476-0938-4165-BE30-BE22FD2497C7}" destId="{CB31F8DC-1061-40E1-B4F5-90C3B2C6039B}" srcOrd="16" destOrd="0" presId="urn:microsoft.com/office/officeart/2005/8/layout/list1"/>
    <dgm:cxn modelId="{12B7177B-5CBE-4055-9031-2DCAB9EFD651}" type="presParOf" srcId="{CB31F8DC-1061-40E1-B4F5-90C3B2C6039B}" destId="{4A3A6318-FBA0-466B-AB22-6E5B83573576}" srcOrd="0" destOrd="0" presId="urn:microsoft.com/office/officeart/2005/8/layout/list1"/>
    <dgm:cxn modelId="{BC68BC57-3886-41E2-A524-CE708833416D}" type="presParOf" srcId="{CB31F8DC-1061-40E1-B4F5-90C3B2C6039B}" destId="{A89B6A67-3119-4252-A86B-DD9FC173CC3F}" srcOrd="1" destOrd="0" presId="urn:microsoft.com/office/officeart/2005/8/layout/list1"/>
    <dgm:cxn modelId="{A856C4ED-EB66-4395-9A52-D18A432F5350}" type="presParOf" srcId="{98053476-0938-4165-BE30-BE22FD2497C7}" destId="{DC3D9757-8A98-4A38-97B5-0ABBB598D1D5}" srcOrd="17" destOrd="0" presId="urn:microsoft.com/office/officeart/2005/8/layout/list1"/>
    <dgm:cxn modelId="{2D03841E-996F-488E-9310-BC47C67947B4}" type="presParOf" srcId="{98053476-0938-4165-BE30-BE22FD2497C7}" destId="{B529162E-E28B-4A15-8275-3F614D58CFC1}" srcOrd="18" destOrd="0" presId="urn:microsoft.com/office/officeart/2005/8/layout/list1"/>
    <dgm:cxn modelId="{2170A9B2-DA71-4D51-9665-A3B0AB22E55B}" type="presParOf" srcId="{98053476-0938-4165-BE30-BE22FD2497C7}" destId="{6F86F604-7363-486E-8663-B7B9A42F9BA7}" srcOrd="19" destOrd="0" presId="urn:microsoft.com/office/officeart/2005/8/layout/list1"/>
    <dgm:cxn modelId="{6E77D593-3280-46C3-BFFE-A25BD6D0E7D8}" type="presParOf" srcId="{98053476-0938-4165-BE30-BE22FD2497C7}" destId="{0D1C7F56-7F28-4647-9D51-9259F4CE289A}" srcOrd="20" destOrd="0" presId="urn:microsoft.com/office/officeart/2005/8/layout/list1"/>
    <dgm:cxn modelId="{B2B09EE0-0DA8-4C1C-B76A-80A0D4050FD4}" type="presParOf" srcId="{0D1C7F56-7F28-4647-9D51-9259F4CE289A}" destId="{39D3AB92-275E-41C8-9CC6-D907E800B026}" srcOrd="0" destOrd="0" presId="urn:microsoft.com/office/officeart/2005/8/layout/list1"/>
    <dgm:cxn modelId="{DAE15FC2-0B2D-4A70-BE82-496F317C162A}" type="presParOf" srcId="{0D1C7F56-7F28-4647-9D51-9259F4CE289A}" destId="{E5E8C3E3-0915-4E94-93D3-35166C15A71C}" srcOrd="1" destOrd="0" presId="urn:microsoft.com/office/officeart/2005/8/layout/list1"/>
    <dgm:cxn modelId="{A8D32B9E-AEB1-4099-8946-A63A0C9DC90C}" type="presParOf" srcId="{98053476-0938-4165-BE30-BE22FD2497C7}" destId="{9E70F1EE-0A56-484B-AB58-11CE7BAE1259}" srcOrd="21" destOrd="0" presId="urn:microsoft.com/office/officeart/2005/8/layout/list1"/>
    <dgm:cxn modelId="{3210992E-69FE-4802-A91A-065EFEA50A94}" type="presParOf" srcId="{98053476-0938-4165-BE30-BE22FD2497C7}" destId="{8C2EC5DE-A662-4CB4-94F3-B216A9F4C5AE}" srcOrd="22" destOrd="0" presId="urn:microsoft.com/office/officeart/2005/8/layout/list1"/>
    <dgm:cxn modelId="{E1CEE5D1-B7DB-40F6-81E5-D58D3851AC1A}" type="presParOf" srcId="{98053476-0938-4165-BE30-BE22FD2497C7}" destId="{E1123D2F-36CC-46AC-9576-6C23814D4FF7}" srcOrd="23" destOrd="0" presId="urn:microsoft.com/office/officeart/2005/8/layout/list1"/>
    <dgm:cxn modelId="{1FBDE09E-CEE6-4D4E-8314-4AA131B81290}" type="presParOf" srcId="{98053476-0938-4165-BE30-BE22FD2497C7}" destId="{00DB2FD4-ABD4-4AA9-86F3-4C0DADB63B99}" srcOrd="24" destOrd="0" presId="urn:microsoft.com/office/officeart/2005/8/layout/list1"/>
    <dgm:cxn modelId="{481EBC89-3AF7-46B5-8018-4168A0450B6A}" type="presParOf" srcId="{00DB2FD4-ABD4-4AA9-86F3-4C0DADB63B99}" destId="{5EC02918-86B5-4A67-AF3C-A289D9678A8C}" srcOrd="0" destOrd="0" presId="urn:microsoft.com/office/officeart/2005/8/layout/list1"/>
    <dgm:cxn modelId="{DD600EEA-F1CD-487F-9214-B54F7C9477BF}" type="presParOf" srcId="{00DB2FD4-ABD4-4AA9-86F3-4C0DADB63B99}" destId="{735AE6E0-E4D3-4FBB-B8CA-5FBA5BA77616}" srcOrd="1" destOrd="0" presId="urn:microsoft.com/office/officeart/2005/8/layout/list1"/>
    <dgm:cxn modelId="{A1A528DD-3659-4CA8-9E48-13F51D793D82}" type="presParOf" srcId="{98053476-0938-4165-BE30-BE22FD2497C7}" destId="{FFBA8917-9032-46CE-A519-719E05DEE470}" srcOrd="25" destOrd="0" presId="urn:microsoft.com/office/officeart/2005/8/layout/list1"/>
    <dgm:cxn modelId="{E6AE64F8-F8E9-415A-ABC3-707002FAE6C4}" type="presParOf" srcId="{98053476-0938-4165-BE30-BE22FD2497C7}" destId="{2727BAE4-4CBA-4ED1-BE00-B6970593FB05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4574C6-FFD5-4813-B6CD-AACAEF0CEA08}">
      <dsp:nvSpPr>
        <dsp:cNvPr id="0" name=""/>
        <dsp:cNvSpPr/>
      </dsp:nvSpPr>
      <dsp:spPr>
        <a:xfrm>
          <a:off x="0" y="377506"/>
          <a:ext cx="11856720" cy="428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BE6E3F-5852-44A5-A040-CD2EBDDFDC09}">
      <dsp:nvSpPr>
        <dsp:cNvPr id="0" name=""/>
        <dsp:cNvSpPr/>
      </dsp:nvSpPr>
      <dsp:spPr>
        <a:xfrm>
          <a:off x="592836" y="126586"/>
          <a:ext cx="8299704" cy="5018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3709" tIns="0" rIns="31370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1. </a:t>
          </a:r>
          <a:r>
            <a:rPr lang="en-US" sz="1700" kern="1200" dirty="0" err="1"/>
            <a:t>Quản</a:t>
          </a:r>
          <a:r>
            <a:rPr lang="en-US" sz="1700" kern="1200" dirty="0"/>
            <a:t> </a:t>
          </a:r>
          <a:r>
            <a:rPr lang="en-US" sz="1700" kern="1200" dirty="0" err="1"/>
            <a:t>lí</a:t>
          </a:r>
          <a:r>
            <a:rPr lang="en-US" sz="1700" kern="1200" dirty="0"/>
            <a:t> </a:t>
          </a:r>
          <a:r>
            <a:rPr lang="en-US" sz="1700" kern="1200" dirty="0" err="1"/>
            <a:t>và</a:t>
          </a:r>
          <a:r>
            <a:rPr lang="en-US" sz="1700" kern="1200" dirty="0"/>
            <a:t> </a:t>
          </a:r>
          <a:r>
            <a:rPr lang="en-US" sz="1700" kern="1200" dirty="0" err="1"/>
            <a:t>chỉ</a:t>
          </a:r>
          <a:r>
            <a:rPr lang="en-US" sz="1700" kern="1200" dirty="0"/>
            <a:t> </a:t>
          </a:r>
          <a:r>
            <a:rPr lang="en-US" sz="1700" kern="1200" dirty="0" err="1"/>
            <a:t>đạo</a:t>
          </a:r>
          <a:r>
            <a:rPr lang="en-US" sz="1700" kern="1200" dirty="0"/>
            <a:t> </a:t>
          </a:r>
          <a:r>
            <a:rPr lang="en-US" sz="1700" kern="1200" dirty="0" err="1"/>
            <a:t>dự</a:t>
          </a:r>
          <a:r>
            <a:rPr lang="en-US" sz="1700" kern="1200" dirty="0"/>
            <a:t> </a:t>
          </a:r>
          <a:r>
            <a:rPr lang="en-US" sz="1700" kern="1200" dirty="0" err="1"/>
            <a:t>án</a:t>
          </a:r>
          <a:r>
            <a:rPr lang="en-US" sz="1700" kern="1200" dirty="0"/>
            <a:t> 	</a:t>
          </a:r>
        </a:p>
      </dsp:txBody>
      <dsp:txXfrm>
        <a:off x="617334" y="151084"/>
        <a:ext cx="8250708" cy="452844"/>
      </dsp:txXfrm>
    </dsp:sp>
    <dsp:sp modelId="{302406EA-0DEB-476E-8CDF-397D3E0AD569}">
      <dsp:nvSpPr>
        <dsp:cNvPr id="0" name=""/>
        <dsp:cNvSpPr/>
      </dsp:nvSpPr>
      <dsp:spPr>
        <a:xfrm>
          <a:off x="0" y="1148626"/>
          <a:ext cx="11856720" cy="428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C9D48A-5EBC-45BC-B14D-8FD0DCD6F237}">
      <dsp:nvSpPr>
        <dsp:cNvPr id="0" name=""/>
        <dsp:cNvSpPr/>
      </dsp:nvSpPr>
      <dsp:spPr>
        <a:xfrm>
          <a:off x="592836" y="897706"/>
          <a:ext cx="8299704" cy="5018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3709" tIns="0" rIns="31370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2. </a:t>
          </a:r>
          <a:r>
            <a:rPr lang="en-US" sz="1700" kern="1200" dirty="0" err="1"/>
            <a:t>Thực</a:t>
          </a:r>
          <a:r>
            <a:rPr lang="en-US" sz="1700" kern="1200" dirty="0"/>
            <a:t> </a:t>
          </a:r>
          <a:r>
            <a:rPr lang="en-US" sz="1700" kern="1200" dirty="0" err="1"/>
            <a:t>hiện</a:t>
          </a:r>
          <a:r>
            <a:rPr lang="en-US" sz="1700" kern="1200" dirty="0"/>
            <a:t> </a:t>
          </a:r>
          <a:r>
            <a:rPr lang="en-US" sz="1700" kern="1200" dirty="0" err="1"/>
            <a:t>đảm</a:t>
          </a:r>
          <a:r>
            <a:rPr lang="en-US" sz="1700" kern="1200" dirty="0"/>
            <a:t> </a:t>
          </a:r>
          <a:r>
            <a:rPr lang="en-US" sz="1700" kern="1200" dirty="0" err="1"/>
            <a:t>bảo</a:t>
          </a:r>
          <a:r>
            <a:rPr lang="en-US" sz="1700" kern="1200" dirty="0"/>
            <a:t> </a:t>
          </a:r>
          <a:r>
            <a:rPr lang="en-US" sz="1700" kern="1200" dirty="0" err="1"/>
            <a:t>chất</a:t>
          </a:r>
          <a:r>
            <a:rPr lang="en-US" sz="1700" kern="1200" dirty="0"/>
            <a:t> </a:t>
          </a:r>
          <a:r>
            <a:rPr lang="en-US" sz="1700" kern="1200" dirty="0" err="1"/>
            <a:t>lượng</a:t>
          </a:r>
          <a:endParaRPr lang="en-US" sz="1700" kern="1200" dirty="0"/>
        </a:p>
      </dsp:txBody>
      <dsp:txXfrm>
        <a:off x="617334" y="922204"/>
        <a:ext cx="8250708" cy="452844"/>
      </dsp:txXfrm>
    </dsp:sp>
    <dsp:sp modelId="{E9464CC2-4280-4755-8596-E922D14877D6}">
      <dsp:nvSpPr>
        <dsp:cNvPr id="0" name=""/>
        <dsp:cNvSpPr/>
      </dsp:nvSpPr>
      <dsp:spPr>
        <a:xfrm>
          <a:off x="0" y="1919746"/>
          <a:ext cx="11856720" cy="428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68742C-17B7-45D9-BAA5-3D99B35E7E03}">
      <dsp:nvSpPr>
        <dsp:cNvPr id="0" name=""/>
        <dsp:cNvSpPr/>
      </dsp:nvSpPr>
      <dsp:spPr>
        <a:xfrm>
          <a:off x="592836" y="1668826"/>
          <a:ext cx="8299704" cy="5018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3709" tIns="0" rIns="31370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3. </a:t>
          </a:r>
          <a:r>
            <a:rPr lang="en-US" sz="1700" kern="1200" dirty="0" err="1"/>
            <a:t>Tiếp</a:t>
          </a:r>
          <a:r>
            <a:rPr lang="en-US" sz="1700" kern="1200" dirty="0"/>
            <a:t> </a:t>
          </a:r>
          <a:r>
            <a:rPr lang="en-US" sz="1700" kern="1200" dirty="0" err="1"/>
            <a:t>nhận</a:t>
          </a:r>
          <a:r>
            <a:rPr lang="en-US" sz="1700" kern="1200" dirty="0"/>
            <a:t> </a:t>
          </a:r>
          <a:r>
            <a:rPr lang="en-US" sz="1700" kern="1200" dirty="0" err="1"/>
            <a:t>và</a:t>
          </a:r>
          <a:r>
            <a:rPr lang="en-US" sz="1700" kern="1200" dirty="0"/>
            <a:t> </a:t>
          </a:r>
          <a:r>
            <a:rPr lang="en-US" sz="1700" kern="1200" dirty="0" err="1"/>
            <a:t>phát</a:t>
          </a:r>
          <a:r>
            <a:rPr lang="en-US" sz="1700" kern="1200" dirty="0"/>
            <a:t> </a:t>
          </a:r>
          <a:r>
            <a:rPr lang="en-US" sz="1700" kern="1200" dirty="0" err="1"/>
            <a:t>triển</a:t>
          </a:r>
          <a:r>
            <a:rPr lang="en-US" sz="1700" kern="1200" dirty="0"/>
            <a:t> </a:t>
          </a:r>
          <a:r>
            <a:rPr lang="en-US" sz="1700" kern="1200" dirty="0" err="1"/>
            <a:t>nhóm</a:t>
          </a:r>
          <a:r>
            <a:rPr lang="en-US" sz="1700" kern="1200" dirty="0"/>
            <a:t> </a:t>
          </a:r>
          <a:r>
            <a:rPr lang="en-US" sz="1700" kern="1200" dirty="0" err="1"/>
            <a:t>dự</a:t>
          </a:r>
          <a:r>
            <a:rPr lang="en-US" sz="1700" kern="1200" dirty="0"/>
            <a:t> </a:t>
          </a:r>
          <a:r>
            <a:rPr lang="en-US" sz="1700" kern="1200" dirty="0" err="1"/>
            <a:t>án</a:t>
          </a:r>
          <a:endParaRPr lang="en-US" sz="1700" kern="1200" dirty="0"/>
        </a:p>
      </dsp:txBody>
      <dsp:txXfrm>
        <a:off x="617334" y="1693324"/>
        <a:ext cx="8250708" cy="452844"/>
      </dsp:txXfrm>
    </dsp:sp>
    <dsp:sp modelId="{2E0A0D6F-3AE2-416D-A4E8-5B8B7CC67BEB}">
      <dsp:nvSpPr>
        <dsp:cNvPr id="0" name=""/>
        <dsp:cNvSpPr/>
      </dsp:nvSpPr>
      <dsp:spPr>
        <a:xfrm>
          <a:off x="0" y="2690866"/>
          <a:ext cx="11856720" cy="428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1A1D65-181A-40A0-B1CA-663FFD4F000E}">
      <dsp:nvSpPr>
        <dsp:cNvPr id="0" name=""/>
        <dsp:cNvSpPr/>
      </dsp:nvSpPr>
      <dsp:spPr>
        <a:xfrm>
          <a:off x="592836" y="2439946"/>
          <a:ext cx="8299704" cy="5018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3709" tIns="0" rIns="31370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4. </a:t>
          </a:r>
          <a:r>
            <a:rPr lang="en-US" sz="1700" kern="1200" dirty="0" err="1"/>
            <a:t>Quản</a:t>
          </a:r>
          <a:r>
            <a:rPr lang="en-US" sz="1700" kern="1200" dirty="0"/>
            <a:t> </a:t>
          </a:r>
          <a:r>
            <a:rPr lang="en-US" sz="1700" kern="1200" dirty="0" err="1"/>
            <a:t>lí</a:t>
          </a:r>
          <a:r>
            <a:rPr lang="en-US" sz="1700" kern="1200" dirty="0"/>
            <a:t> </a:t>
          </a:r>
          <a:r>
            <a:rPr lang="en-US" sz="1700" kern="1200" dirty="0" err="1"/>
            <a:t>nhóm</a:t>
          </a:r>
          <a:r>
            <a:rPr lang="en-US" sz="1700" kern="1200" dirty="0"/>
            <a:t> </a:t>
          </a:r>
          <a:r>
            <a:rPr lang="en-US" sz="1700" kern="1200" dirty="0" err="1"/>
            <a:t>dự</a:t>
          </a:r>
          <a:r>
            <a:rPr lang="en-US" sz="1700" kern="1200" dirty="0"/>
            <a:t> </a:t>
          </a:r>
          <a:r>
            <a:rPr lang="en-US" sz="1700" kern="1200" dirty="0" err="1"/>
            <a:t>án</a:t>
          </a:r>
          <a:r>
            <a:rPr lang="en-US" sz="1700" kern="1200" dirty="0"/>
            <a:t>	</a:t>
          </a:r>
        </a:p>
      </dsp:txBody>
      <dsp:txXfrm>
        <a:off x="617334" y="2464444"/>
        <a:ext cx="8250708" cy="452844"/>
      </dsp:txXfrm>
    </dsp:sp>
    <dsp:sp modelId="{B529162E-E28B-4A15-8275-3F614D58CFC1}">
      <dsp:nvSpPr>
        <dsp:cNvPr id="0" name=""/>
        <dsp:cNvSpPr/>
      </dsp:nvSpPr>
      <dsp:spPr>
        <a:xfrm>
          <a:off x="0" y="3461986"/>
          <a:ext cx="11856720" cy="428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9B6A67-3119-4252-A86B-DD9FC173CC3F}">
      <dsp:nvSpPr>
        <dsp:cNvPr id="0" name=""/>
        <dsp:cNvSpPr/>
      </dsp:nvSpPr>
      <dsp:spPr>
        <a:xfrm>
          <a:off x="592836" y="3211066"/>
          <a:ext cx="8299704" cy="5018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3709" tIns="0" rIns="31370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5. </a:t>
          </a:r>
          <a:r>
            <a:rPr lang="en-US" sz="1700" kern="1200" dirty="0" err="1"/>
            <a:t>Phân</a:t>
          </a:r>
          <a:r>
            <a:rPr lang="en-US" sz="1700" kern="1200" dirty="0"/>
            <a:t> </a:t>
          </a:r>
          <a:r>
            <a:rPr lang="en-US" sz="1700" kern="1200" dirty="0" err="1"/>
            <a:t>phối</a:t>
          </a:r>
          <a:r>
            <a:rPr lang="en-US" sz="1700" kern="1200" dirty="0"/>
            <a:t> </a:t>
          </a:r>
          <a:r>
            <a:rPr lang="en-US" sz="1700" kern="1200" dirty="0" err="1"/>
            <a:t>thông</a:t>
          </a:r>
          <a:r>
            <a:rPr lang="en-US" sz="1700" kern="1200" dirty="0"/>
            <a:t> tin	</a:t>
          </a:r>
        </a:p>
      </dsp:txBody>
      <dsp:txXfrm>
        <a:off x="617334" y="3235564"/>
        <a:ext cx="8250708" cy="452844"/>
      </dsp:txXfrm>
    </dsp:sp>
    <dsp:sp modelId="{8C2EC5DE-A662-4CB4-94F3-B216A9F4C5AE}">
      <dsp:nvSpPr>
        <dsp:cNvPr id="0" name=""/>
        <dsp:cNvSpPr/>
      </dsp:nvSpPr>
      <dsp:spPr>
        <a:xfrm>
          <a:off x="0" y="4233106"/>
          <a:ext cx="11856720" cy="428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E8C3E3-0915-4E94-93D3-35166C15A71C}">
      <dsp:nvSpPr>
        <dsp:cNvPr id="0" name=""/>
        <dsp:cNvSpPr/>
      </dsp:nvSpPr>
      <dsp:spPr>
        <a:xfrm>
          <a:off x="592836" y="3982186"/>
          <a:ext cx="8299704" cy="5018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3709" tIns="0" rIns="31370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6. </a:t>
          </a:r>
          <a:r>
            <a:rPr lang="en-US" sz="1700" kern="1200" dirty="0" err="1"/>
            <a:t>Quản</a:t>
          </a:r>
          <a:r>
            <a:rPr lang="en-US" sz="1700" kern="1200" dirty="0"/>
            <a:t> </a:t>
          </a:r>
          <a:r>
            <a:rPr lang="en-US" sz="1700" kern="1200" dirty="0" err="1"/>
            <a:t>lí</a:t>
          </a:r>
          <a:r>
            <a:rPr lang="en-US" sz="1700" kern="1200" dirty="0"/>
            <a:t> </a:t>
          </a:r>
          <a:r>
            <a:rPr lang="en-US" sz="1700" kern="1200" dirty="0" err="1"/>
            <a:t>kì</a:t>
          </a:r>
          <a:r>
            <a:rPr lang="en-US" sz="1700" kern="1200" dirty="0"/>
            <a:t> </a:t>
          </a:r>
          <a:r>
            <a:rPr lang="en-US" sz="1700" kern="1200" dirty="0" err="1"/>
            <a:t>vọng</a:t>
          </a:r>
          <a:r>
            <a:rPr lang="en-US" sz="1700" kern="1200" dirty="0"/>
            <a:t> </a:t>
          </a:r>
          <a:r>
            <a:rPr lang="en-US" sz="1700" kern="1200" dirty="0" err="1"/>
            <a:t>của</a:t>
          </a:r>
          <a:r>
            <a:rPr lang="en-US" sz="1700" kern="1200" dirty="0"/>
            <a:t> </a:t>
          </a:r>
          <a:r>
            <a:rPr lang="en-US" sz="1700" kern="1200" dirty="0" err="1"/>
            <a:t>bên</a:t>
          </a:r>
          <a:r>
            <a:rPr lang="en-US" sz="1700" kern="1200" dirty="0"/>
            <a:t> </a:t>
          </a:r>
          <a:r>
            <a:rPr lang="en-US" sz="1700" kern="1200" dirty="0" err="1"/>
            <a:t>liên</a:t>
          </a:r>
          <a:r>
            <a:rPr lang="en-US" sz="1700" kern="1200" dirty="0"/>
            <a:t> </a:t>
          </a:r>
          <a:r>
            <a:rPr lang="en-US" sz="1700" kern="1200" dirty="0" err="1"/>
            <a:t>quan</a:t>
          </a:r>
          <a:endParaRPr lang="en-US" sz="1700" kern="1200" dirty="0"/>
        </a:p>
      </dsp:txBody>
      <dsp:txXfrm>
        <a:off x="617334" y="4006684"/>
        <a:ext cx="8250708" cy="452844"/>
      </dsp:txXfrm>
    </dsp:sp>
    <dsp:sp modelId="{2727BAE4-4CBA-4ED1-BE00-B6970593FB05}">
      <dsp:nvSpPr>
        <dsp:cNvPr id="0" name=""/>
        <dsp:cNvSpPr/>
      </dsp:nvSpPr>
      <dsp:spPr>
        <a:xfrm>
          <a:off x="0" y="5004226"/>
          <a:ext cx="11856720" cy="428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AE6E0-E4D3-4FBB-B8CA-5FBA5BA77616}">
      <dsp:nvSpPr>
        <dsp:cNvPr id="0" name=""/>
        <dsp:cNvSpPr/>
      </dsp:nvSpPr>
      <dsp:spPr>
        <a:xfrm>
          <a:off x="592836" y="4753306"/>
          <a:ext cx="8299704" cy="5018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3709" tIns="0" rIns="31370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7. </a:t>
          </a:r>
          <a:r>
            <a:rPr lang="en-US" sz="1700" kern="1200" dirty="0" err="1"/>
            <a:t>Tiến</a:t>
          </a:r>
          <a:r>
            <a:rPr lang="en-US" sz="1700" kern="1200" dirty="0"/>
            <a:t> </a:t>
          </a:r>
          <a:r>
            <a:rPr lang="en-US" sz="1700" kern="1200" dirty="0" err="1"/>
            <a:t>hành</a:t>
          </a:r>
          <a:r>
            <a:rPr lang="en-US" sz="1700" kern="1200" dirty="0"/>
            <a:t> </a:t>
          </a:r>
          <a:r>
            <a:rPr lang="en-US" sz="1700" kern="1200" dirty="0" err="1"/>
            <a:t>mua</a:t>
          </a:r>
          <a:r>
            <a:rPr lang="en-US" sz="1700" kern="1200" dirty="0"/>
            <a:t> </a:t>
          </a:r>
          <a:r>
            <a:rPr lang="en-US" sz="1700" kern="1200" dirty="0" err="1"/>
            <a:t>sắm</a:t>
          </a:r>
          <a:endParaRPr lang="en-US" sz="1700" kern="1200" dirty="0"/>
        </a:p>
      </dsp:txBody>
      <dsp:txXfrm>
        <a:off x="617334" y="4777804"/>
        <a:ext cx="8250708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FA02-D8F4-D41E-BB35-80E957409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2C855-D591-4B16-2BBF-363A6FDEE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0534B-0805-A246-47D0-B99D9025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5219-11DB-4F6B-9894-785C77BB33F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74241-982E-EA55-DE37-90A892226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21E89-4A16-AD84-F992-D0E24E848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FC498-0B21-48E7-BF66-E57B7C67C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01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AC563-981D-00FB-E4F3-7BE0692FB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6B923-D113-BD85-8126-5986D15F7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3CE64-84BA-2F3D-E395-0E1C09922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5219-11DB-4F6B-9894-785C77BB33F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19F63-6E41-B202-3C9D-EBBFD4F14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F2E2E-3992-6023-7789-CB5B39195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FC498-0B21-48E7-BF66-E57B7C67C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1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0D70B-AC77-C61F-C418-4213EB2D2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73874-1227-9CA3-0489-E094FCAE0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729E7-41C6-FB73-F76C-21E1E32DD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5219-11DB-4F6B-9894-785C77BB33F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0030F-4003-9FFE-7C27-A693C779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AB7D4-E927-3D9A-05D5-37D7DD86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FC498-0B21-48E7-BF66-E57B7C67C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2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9C0D9-CFA7-EC7D-01FE-190A638FC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73EE2-AF57-A41A-3EFE-EA8550A22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ADAF1-69C3-CFCA-291A-0FD9601B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5219-11DB-4F6B-9894-785C77BB33F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03658-FAAE-7DE0-E207-EA81668BB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27163-16ED-D042-1D4B-D1D2F76F1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FC498-0B21-48E7-BF66-E57B7C67C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0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B293-A680-DB7A-C3C6-4F9506DFD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3AF62-D237-7EFC-13C5-DFD01B5C6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18A65-F1EF-D2E4-3402-AE0247967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5219-11DB-4F6B-9894-785C77BB33F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3F471-0653-E56B-FC3A-DD61AD41F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23F45-DEC5-3332-E8BA-A69FF10A0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FC498-0B21-48E7-BF66-E57B7C67C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66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B9C87-17D8-02E6-04C8-7ADD5C1E2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0DE7E-979A-91D4-18FB-0FD06C3E7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8A0D4-E4C2-F27D-2D21-82E8C942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1A823-CCDE-DC57-CD0D-79127D8A7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5219-11DB-4F6B-9894-785C77BB33F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CE191-A98E-1E15-C785-E617BCD10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F478E-E7ED-0D49-10DA-EFEEB1AD7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FC498-0B21-48E7-BF66-E57B7C67C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44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D2AA-B7C1-8AAE-E2B5-FC631D25F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C73A2-3A59-096B-8DA2-BA83FF763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112D0-4198-6BB9-5F45-DF98A0571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AB450A-2AB2-168E-6FBF-017A0574D5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B4DFCD-93C1-5022-CF3A-D251813CD8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ECA0FA-79BC-DC05-8CDF-DBC1583A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5219-11DB-4F6B-9894-785C77BB33F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DD27-96CC-6198-37E5-3251625A4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0B79B9-3995-B249-6915-2CF99FF3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FC498-0B21-48E7-BF66-E57B7C67C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0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19A8-ED80-4ADA-0A0E-2FF394B0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E87376-29E3-C52A-FE70-47F2EDE53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5219-11DB-4F6B-9894-785C77BB33F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39FAD-BF53-2AEE-06F6-0F08BA9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BD2AE-7A09-00A4-F362-4C26A781E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FC498-0B21-48E7-BF66-E57B7C67C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74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7DBBD-B88A-D23B-7C37-AA1EF669E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5219-11DB-4F6B-9894-785C77BB33F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AC161C-F700-8413-C80B-D53D6989C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B0650-4EBD-D19E-5334-33A3E3C08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FC498-0B21-48E7-BF66-E57B7C67C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53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FC63E-726F-9D18-0CE2-FC00C03C2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51CFE-DF5B-47FF-64C7-308D9EB61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70BE8-FAF7-6A98-3C2E-D278CAF29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8CAAB-A468-3A14-8AAB-B8EA5FBD0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5219-11DB-4F6B-9894-785C77BB33F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60520-F3CA-6008-332C-B65A4B547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9F4F0-E2AE-650B-7428-65D5B329F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FC498-0B21-48E7-BF66-E57B7C67C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8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E6FD-6153-50AB-46AE-C63F9F57C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14317F-C1A4-8533-BDE1-56E4E494E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70D45-FF7B-CB77-DA5F-E765104B8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D9556-96B5-D241-5A92-F66ECC036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5219-11DB-4F6B-9894-785C77BB33F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4693A-BAC0-317E-274C-1D0470FAA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6330B-F9EA-950F-1245-A123F2B7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FC498-0B21-48E7-BF66-E57B7C67C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4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316B2A-9525-7FA9-4AE5-CF6C1FF0D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F30A9-B1AA-10EC-5C19-FCDECBBE0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04B51-6392-D5A5-0D6F-4532670B6E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D5219-11DB-4F6B-9894-785C77BB33F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23836-A4F1-105D-420C-D28E5E6DF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9A5C8-296A-AEAD-D92A-9178C0A93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FC498-0B21-48E7-BF66-E57B7C67C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0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4212AA7-1F62-2593-7468-A460CDC23E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0458638"/>
              </p:ext>
            </p:extLst>
          </p:nvPr>
        </p:nvGraphicFramePr>
        <p:xfrm>
          <a:off x="132080" y="579120"/>
          <a:ext cx="11856720" cy="5559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26A1C0F-1AD8-8988-4EBD-58D6BCE5CCCB}"/>
              </a:ext>
            </a:extLst>
          </p:cNvPr>
          <p:cNvSpPr txBox="1"/>
          <p:nvPr/>
        </p:nvSpPr>
        <p:spPr>
          <a:xfrm>
            <a:off x="3403600" y="209788"/>
            <a:ext cx="519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BIỂU ĐỒ MÔ TẢ HỆ THỐNG THỰC THI DỰ ÁN</a:t>
            </a:r>
          </a:p>
        </p:txBody>
      </p:sp>
    </p:spTree>
    <p:extLst>
      <p:ext uri="{BB962C8B-B14F-4D97-AF65-F5344CB8AC3E}">
        <p14:creationId xmlns:p14="http://schemas.microsoft.com/office/powerpoint/2010/main" val="1772763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Đạt Phạm</dc:creator>
  <cp:lastModifiedBy>Đạt Phạm</cp:lastModifiedBy>
  <cp:revision>1</cp:revision>
  <dcterms:created xsi:type="dcterms:W3CDTF">2024-10-06T08:32:45Z</dcterms:created>
  <dcterms:modified xsi:type="dcterms:W3CDTF">2024-10-06T08:57:24Z</dcterms:modified>
</cp:coreProperties>
</file>