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3"/>
  </p:notesMasterIdLst>
  <p:sldIdLst>
    <p:sldId id="401" r:id="rId5"/>
    <p:sldId id="402" r:id="rId6"/>
    <p:sldId id="411" r:id="rId7"/>
    <p:sldId id="412" r:id="rId8"/>
    <p:sldId id="413" r:id="rId9"/>
    <p:sldId id="414" r:id="rId10"/>
    <p:sldId id="415" r:id="rId11"/>
    <p:sldId id="4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08" autoAdjust="0"/>
  </p:normalViewPr>
  <p:slideViewPr>
    <p:cSldViewPr snapToGrid="0">
      <p:cViewPr varScale="1">
        <p:scale>
          <a:sx n="82" d="100"/>
          <a:sy n="82" d="100"/>
        </p:scale>
        <p:origin x="672" y="7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Grocer Guide</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8110728" y="1674546"/>
            <a:ext cx="3944252" cy="3508908"/>
          </a:xfrm>
        </p:spPr>
        <p:txBody>
          <a:bodyPr/>
          <a:lstStyle/>
          <a:p>
            <a:r>
              <a:rPr lang="en-US" dirty="0"/>
              <a:t>By:</a:t>
            </a:r>
          </a:p>
          <a:p>
            <a:r>
              <a:rPr lang="en-US" dirty="0"/>
              <a:t>- James Kawashima</a:t>
            </a:r>
          </a:p>
          <a:p>
            <a:pPr marL="457200" indent="-457200">
              <a:buFontTx/>
              <a:buChar char="-"/>
            </a:pPr>
            <a:r>
              <a:rPr lang="en-US" dirty="0" err="1"/>
              <a:t>Leonella</a:t>
            </a:r>
            <a:r>
              <a:rPr lang="en-US" dirty="0"/>
              <a:t> Levy Martel</a:t>
            </a:r>
          </a:p>
          <a:p>
            <a:pPr marL="457200" indent="-457200">
              <a:buFontTx/>
              <a:buChar char="-"/>
            </a:pPr>
            <a:r>
              <a:rPr lang="en-US" dirty="0"/>
              <a:t>Daniel Levitin</a:t>
            </a:r>
          </a:p>
        </p:txBody>
      </p:sp>
    </p:spTree>
    <p:extLst>
      <p:ext uri="{BB962C8B-B14F-4D97-AF65-F5344CB8AC3E}">
        <p14:creationId xmlns:p14="http://schemas.microsoft.com/office/powerpoint/2010/main" val="20747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fontScale="90000"/>
          </a:bodyPr>
          <a:lstStyle/>
          <a:p>
            <a:r>
              <a:rPr lang="en-US" dirty="0"/>
              <a:t>How did we determine which features to use? </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We determined that the main feature regarding our application was going to be storing and creating lists of information that will be referenced multiple times which is why we spent most of our time focusing on it.</a:t>
            </a:r>
          </a:p>
          <a:p>
            <a:endParaRPr lang="en-US" dirty="0"/>
          </a:p>
          <a:p>
            <a:r>
              <a:rPr lang="en-US" dirty="0"/>
              <a:t>Also, for any other feature we asked ourselves the question of whether a real user would like or use the feature.</a:t>
            </a:r>
            <a:endParaRPr lang="en-US" sz="1800"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Technologies?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Using Firebase was a no brainer because despite its learning curve to </a:t>
            </a:r>
            <a:r>
              <a:rPr lang="en-US" dirty="0"/>
              <a:t>code in not only the authenticator but also the database allowed for a very powerful data collection framework.</a:t>
            </a:r>
            <a:endParaRPr lang="en-US" sz="1800"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6618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Work division</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At the start James created a </a:t>
            </a:r>
            <a:r>
              <a:rPr lang="en-US" dirty="0"/>
              <a:t>sizeable portion </a:t>
            </a:r>
            <a:r>
              <a:rPr lang="en-US" sz="1800" dirty="0"/>
              <a:t>of the backend framework to setup a foundation for everyone to work off.</a:t>
            </a:r>
          </a:p>
          <a:p>
            <a:endParaRPr lang="en-US" dirty="0"/>
          </a:p>
          <a:p>
            <a:r>
              <a:rPr lang="en-US" sz="1800" dirty="0"/>
              <a:t>Afterwards we split the work between all of us so each one did some pages in the application.</a:t>
            </a:r>
          </a:p>
          <a:p>
            <a:endParaRPr lang="en-US" dirty="0"/>
          </a:p>
          <a:p>
            <a:r>
              <a:rPr lang="en-US" sz="1800" dirty="0"/>
              <a:t>The front end took some time to implement.</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26310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Difficulties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Once everyone started working things went smoothly but at the start things were a bit everywhere.</a:t>
            </a:r>
          </a:p>
          <a:p>
            <a:endParaRPr lang="en-US" sz="1800" dirty="0"/>
          </a:p>
          <a:p>
            <a:r>
              <a:rPr lang="en-US" dirty="0"/>
              <a:t>The firebase authentication was difficult as it required us to learn and then implement a whole new feature that was not taught in class.</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54434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What went easier than expected</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The creation and implementation of the display list pages went easily as we had created a backend strong enough to allow quick implementation into the front end.</a:t>
            </a:r>
            <a:endParaRPr lang="en-US"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176774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How can you improve your app in the future</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dirty="0"/>
              <a:t>The main feature we left out was the cart selection and home page which was sad so we would implement it.</a:t>
            </a:r>
          </a:p>
          <a:p>
            <a:endParaRPr lang="en-US" dirty="0"/>
          </a:p>
          <a:p>
            <a:r>
              <a:rPr lang="en-US" dirty="0"/>
              <a:t>We also would like to implement a better for the page to refresh in the future which we could not fully implement due to time constraints.</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7</a:t>
            </a:fld>
            <a:endParaRPr lang="en-US" dirty="0"/>
          </a:p>
        </p:txBody>
      </p:sp>
    </p:spTree>
    <p:extLst>
      <p:ext uri="{BB962C8B-B14F-4D97-AF65-F5344CB8AC3E}">
        <p14:creationId xmlns:p14="http://schemas.microsoft.com/office/powerpoint/2010/main" val="333694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 How did you deal with git conflicts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dirty="0"/>
              <a:t>Conflicts were not really an issue as for the most part we divided each page into its own file so that one person would not interfere with the other.</a:t>
            </a:r>
          </a:p>
          <a:p>
            <a:endParaRPr lang="en-US" dirty="0"/>
          </a:p>
          <a:p>
            <a:r>
              <a:rPr lang="en-US" dirty="0"/>
              <a:t>If a merge conflict would happen, we would stash our added features and skim through  the new code and quickly fix the problem.</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8</a:t>
            </a:fld>
            <a:endParaRPr lang="en-US" dirty="0"/>
          </a:p>
        </p:txBody>
      </p:sp>
    </p:spTree>
    <p:extLst>
      <p:ext uri="{BB962C8B-B14F-4D97-AF65-F5344CB8AC3E}">
        <p14:creationId xmlns:p14="http://schemas.microsoft.com/office/powerpoint/2010/main" val="3377050712"/>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Brush presentation</Template>
  <TotalTime>37</TotalTime>
  <Words>371</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Elephant</vt:lpstr>
      <vt:lpstr>Brush</vt:lpstr>
      <vt:lpstr>Grocer Guide</vt:lpstr>
      <vt:lpstr>How did we determine which features to use? </vt:lpstr>
      <vt:lpstr>Technologies?</vt:lpstr>
      <vt:lpstr>Work division</vt:lpstr>
      <vt:lpstr>Difficulties</vt:lpstr>
      <vt:lpstr>What went easier than expected</vt:lpstr>
      <vt:lpstr>How can you improve your app in the future</vt:lpstr>
      <vt:lpstr> How did you deal with git conflicts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 Guide</dc:title>
  <dc:creator>John Karen</dc:creator>
  <cp:lastModifiedBy>Daniel Levitin</cp:lastModifiedBy>
  <cp:revision>3</cp:revision>
  <dcterms:created xsi:type="dcterms:W3CDTF">2023-05-18T11:08:02Z</dcterms:created>
  <dcterms:modified xsi:type="dcterms:W3CDTF">2023-05-18T13:57:56Z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