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13"/>
  </p:notesMasterIdLst>
  <p:sldIdLst>
    <p:sldId id="401" r:id="rId5"/>
    <p:sldId id="402" r:id="rId6"/>
    <p:sldId id="411" r:id="rId7"/>
    <p:sldId id="412" r:id="rId8"/>
    <p:sldId id="413" r:id="rId9"/>
    <p:sldId id="414" r:id="rId10"/>
    <p:sldId id="415" r:id="rId11"/>
    <p:sldId id="41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672" userDrawn="1">
          <p15:clr>
            <a:srgbClr val="A4A3A4"/>
          </p15:clr>
        </p15:guide>
        <p15:guide id="3" pos="7008" userDrawn="1">
          <p15:clr>
            <a:srgbClr val="A4A3A4"/>
          </p15:clr>
        </p15:guide>
        <p15:guide id="4" orient="horz" pos="1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208" autoAdjust="0"/>
  </p:normalViewPr>
  <p:slideViewPr>
    <p:cSldViewPr snapToGrid="0">
      <p:cViewPr varScale="1">
        <p:scale>
          <a:sx n="114" d="100"/>
          <a:sy n="114" d="100"/>
        </p:scale>
        <p:origin x="414" y="102"/>
      </p:cViewPr>
      <p:guideLst>
        <p:guide orient="horz" pos="2160"/>
        <p:guide pos="672"/>
        <p:guide pos="7008"/>
        <p:guide orient="horz" pos="1824"/>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0B616-BCB2-4E7C-BAA6-B90DF21B9EDF}" type="datetimeFigureOut">
              <a:rPr lang="en-US" smtClean="0"/>
              <a:t>5/18/2023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0EDF81-139F-488C-872B-4720FBA6BF98}" type="slidenum">
              <a:rPr lang="en-US" smtClean="0"/>
              <a:t>‹#›</a:t>
            </a:fld>
            <a:endParaRPr lang="en-US" dirty="0"/>
          </a:p>
        </p:txBody>
      </p:sp>
    </p:spTree>
    <p:extLst>
      <p:ext uri="{BB962C8B-B14F-4D97-AF65-F5344CB8AC3E}">
        <p14:creationId xmlns:p14="http://schemas.microsoft.com/office/powerpoint/2010/main" val="3464707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715158DF-2C56-472E-AC48-47E20552FA19}"/>
              </a:ext>
            </a:extLst>
          </p:cNvPr>
          <p:cNvSpPr/>
          <p:nvPr userDrawn="1"/>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932688" y="1673352"/>
            <a:ext cx="5596128" cy="3511296"/>
          </a:xfrm>
        </p:spPr>
        <p:txBody>
          <a:bodyPr anchor="ctr">
            <a:normAutofit/>
          </a:bodyPr>
          <a:lstStyle>
            <a:lvl1pPr algn="l">
              <a:lnSpc>
                <a:spcPct val="100000"/>
              </a:lnSpc>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8110728" y="1674546"/>
            <a:ext cx="3401568" cy="3508908"/>
          </a:xfrm>
        </p:spPr>
        <p:txBody>
          <a:bodyPr anchor="ctr"/>
          <a:lstStyle>
            <a:lvl1pPr marL="0" indent="0" algn="l">
              <a:buNone/>
              <a:defRPr sz="28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801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4541520"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4541520"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1" name="Text Placeholder 4">
            <a:extLst>
              <a:ext uri="{FF2B5EF4-FFF2-40B4-BE49-F238E27FC236}">
                <a16:creationId xmlns:a16="http://schemas.microsoft.com/office/drawing/2014/main" id="{B4B72819-870F-4CC8-9DEF-58C3AB4CD685}"/>
              </a:ext>
            </a:extLst>
          </p:cNvPr>
          <p:cNvSpPr>
            <a:spLocks noGrp="1"/>
          </p:cNvSpPr>
          <p:nvPr>
            <p:ph type="body" sz="quarter" idx="13"/>
          </p:nvPr>
        </p:nvSpPr>
        <p:spPr>
          <a:xfrm>
            <a:off x="8243252"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D7812E9D-BE2A-41F4-AA15-DC0B8C56AE77}"/>
              </a:ext>
            </a:extLst>
          </p:cNvPr>
          <p:cNvSpPr>
            <a:spLocks noGrp="1"/>
          </p:cNvSpPr>
          <p:nvPr>
            <p:ph sz="quarter" idx="14"/>
          </p:nvPr>
        </p:nvSpPr>
        <p:spPr>
          <a:xfrm>
            <a:off x="8243252"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61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E6D765B-CB67-4A95-A679-026ECF057447}"/>
              </a:ext>
            </a:extLst>
          </p:cNvPr>
          <p:cNvSpPr>
            <a:spLocks noGrp="1"/>
          </p:cNvSpPr>
          <p:nvPr>
            <p:ph type="pic" sz="quarter" idx="13"/>
          </p:nvPr>
        </p:nvSpPr>
        <p:spPr>
          <a:xfrm>
            <a:off x="0" y="0"/>
            <a:ext cx="6105136" cy="4191000"/>
          </a:xfrm>
          <a:custGeom>
            <a:avLst/>
            <a:gdLst>
              <a:gd name="connsiteX0" fmla="*/ 0 w 6105136"/>
              <a:gd name="connsiteY0" fmla="*/ 0 h 4191000"/>
              <a:gd name="connsiteX1" fmla="*/ 5607799 w 6105136"/>
              <a:gd name="connsiteY1" fmla="*/ 0 h 4191000"/>
              <a:gd name="connsiteX2" fmla="*/ 5571513 w 6105136"/>
              <a:gd name="connsiteY2" fmla="*/ 27327 h 4191000"/>
              <a:gd name="connsiteX3" fmla="*/ 5456712 w 6105136"/>
              <a:gd name="connsiteY3" fmla="*/ 261788 h 4191000"/>
              <a:gd name="connsiteX4" fmla="*/ 5651844 w 6105136"/>
              <a:gd name="connsiteY4" fmla="*/ 341674 h 4191000"/>
              <a:gd name="connsiteX5" fmla="*/ 5663501 w 6105136"/>
              <a:gd name="connsiteY5" fmla="*/ 477009 h 4191000"/>
              <a:gd name="connsiteX6" fmla="*/ 5762794 w 6105136"/>
              <a:gd name="connsiteY6" fmla="*/ 628324 h 4191000"/>
              <a:gd name="connsiteX7" fmla="*/ 5981237 w 6105136"/>
              <a:gd name="connsiteY7" fmla="*/ 841197 h 4191000"/>
              <a:gd name="connsiteX8" fmla="*/ 6105136 w 6105136"/>
              <a:gd name="connsiteY8" fmla="*/ 984052 h 4191000"/>
              <a:gd name="connsiteX9" fmla="*/ 5891443 w 6105136"/>
              <a:gd name="connsiteY9" fmla="*/ 1022115 h 4191000"/>
              <a:gd name="connsiteX10" fmla="*/ 5858202 w 6105136"/>
              <a:gd name="connsiteY10" fmla="*/ 1044202 h 4191000"/>
              <a:gd name="connsiteX11" fmla="*/ 5883673 w 6105136"/>
              <a:gd name="connsiteY11" fmla="*/ 1119387 h 4191000"/>
              <a:gd name="connsiteX12" fmla="*/ 5917778 w 6105136"/>
              <a:gd name="connsiteY12" fmla="*/ 1194108 h 4191000"/>
              <a:gd name="connsiteX13" fmla="*/ 5894034 w 6105136"/>
              <a:gd name="connsiteY13" fmla="*/ 1252846 h 4191000"/>
              <a:gd name="connsiteX14" fmla="*/ 5727393 w 6105136"/>
              <a:gd name="connsiteY14" fmla="*/ 1507074 h 4191000"/>
              <a:gd name="connsiteX15" fmla="*/ 5590543 w 6105136"/>
              <a:gd name="connsiteY15" fmla="*/ 1608104 h 4191000"/>
              <a:gd name="connsiteX16" fmla="*/ 5278850 w 6105136"/>
              <a:gd name="connsiteY16" fmla="*/ 2067214 h 4191000"/>
              <a:gd name="connsiteX17" fmla="*/ 5180851 w 6105136"/>
              <a:gd name="connsiteY17" fmla="*/ 2216179 h 4191000"/>
              <a:gd name="connsiteX18" fmla="*/ 5253380 w 6105136"/>
              <a:gd name="connsiteY18" fmla="*/ 2268808 h 4191000"/>
              <a:gd name="connsiteX19" fmla="*/ 5114368 w 6105136"/>
              <a:gd name="connsiteY19" fmla="*/ 2424825 h 4191000"/>
              <a:gd name="connsiteX20" fmla="*/ 4950749 w 6105136"/>
              <a:gd name="connsiteY20" fmla="*/ 2598221 h 4191000"/>
              <a:gd name="connsiteX21" fmla="*/ 4908013 w 6105136"/>
              <a:gd name="connsiteY21" fmla="*/ 2644276 h 4191000"/>
              <a:gd name="connsiteX22" fmla="*/ 1716450 w 6105136"/>
              <a:gd name="connsiteY22" fmla="*/ 4190409 h 4191000"/>
              <a:gd name="connsiteX23" fmla="*/ 1666111 w 6105136"/>
              <a:gd name="connsiteY23" fmla="*/ 4191000 h 4191000"/>
              <a:gd name="connsiteX24" fmla="*/ 1557777 w 6105136"/>
              <a:gd name="connsiteY24" fmla="*/ 4191000 h 4191000"/>
              <a:gd name="connsiteX25" fmla="*/ 1535079 w 6105136"/>
              <a:gd name="connsiteY25" fmla="*/ 4190306 h 4191000"/>
              <a:gd name="connsiteX26" fmla="*/ 645760 w 6105136"/>
              <a:gd name="connsiteY26" fmla="*/ 3962397 h 4191000"/>
              <a:gd name="connsiteX27" fmla="*/ 293915 w 6105136"/>
              <a:gd name="connsiteY27" fmla="*/ 3785239 h 4191000"/>
              <a:gd name="connsiteX28" fmla="*/ 68403 w 6105136"/>
              <a:gd name="connsiteY28" fmla="*/ 3637448 h 4191000"/>
              <a:gd name="connsiteX29" fmla="*/ 0 w 6105136"/>
              <a:gd name="connsiteY29" fmla="*/ 3589272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05136" h="4191000">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120036" y="3997466"/>
                  <a:pt x="2324286" y="4174529"/>
                  <a:pt x="1716450" y="4190409"/>
                </a:cubicBezTo>
                <a:lnTo>
                  <a:pt x="1666111" y="4191000"/>
                </a:lnTo>
                <a:lnTo>
                  <a:pt x="1557777" y="4191000"/>
                </a:lnTo>
                <a:lnTo>
                  <a:pt x="1535079" y="4190306"/>
                </a:ln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6" name="Picture Placeholder 15">
            <a:extLst>
              <a:ext uri="{FF2B5EF4-FFF2-40B4-BE49-F238E27FC236}">
                <a16:creationId xmlns:a16="http://schemas.microsoft.com/office/drawing/2014/main" id="{79B39A93-8401-44BA-A9B6-459C297B6D26}"/>
              </a:ext>
            </a:extLst>
          </p:cNvPr>
          <p:cNvSpPr>
            <a:spLocks noGrp="1"/>
          </p:cNvSpPr>
          <p:nvPr>
            <p:ph type="pic" sz="quarter" idx="14"/>
          </p:nvPr>
        </p:nvSpPr>
        <p:spPr>
          <a:xfrm>
            <a:off x="462420" y="4304418"/>
            <a:ext cx="5414116" cy="2553582"/>
          </a:xfrm>
          <a:custGeom>
            <a:avLst/>
            <a:gdLst>
              <a:gd name="connsiteX0" fmla="*/ 158526 w 5414116"/>
              <a:gd name="connsiteY0" fmla="*/ 1316979 h 2553582"/>
              <a:gd name="connsiteX1" fmla="*/ 156754 w 5414116"/>
              <a:gd name="connsiteY1" fmla="*/ 1330318 h 2553582"/>
              <a:gd name="connsiteX2" fmla="*/ 150357 w 5414116"/>
              <a:gd name="connsiteY2" fmla="*/ 1343402 h 2553582"/>
              <a:gd name="connsiteX3" fmla="*/ 148224 w 5414116"/>
              <a:gd name="connsiteY3" fmla="*/ 1345403 h 2553582"/>
              <a:gd name="connsiteX4" fmla="*/ 152759 w 5414116"/>
              <a:gd name="connsiteY4" fmla="*/ 1332109 h 2553582"/>
              <a:gd name="connsiteX5" fmla="*/ 183999 w 5414116"/>
              <a:gd name="connsiteY5" fmla="*/ 1247985 h 2553582"/>
              <a:gd name="connsiteX6" fmla="*/ 185425 w 5414116"/>
              <a:gd name="connsiteY6" fmla="*/ 1249095 h 2553582"/>
              <a:gd name="connsiteX7" fmla="*/ 177909 w 5414116"/>
              <a:gd name="connsiteY7" fmla="*/ 1267545 h 2553582"/>
              <a:gd name="connsiteX8" fmla="*/ 163267 w 5414116"/>
              <a:gd name="connsiteY8" fmla="*/ 1304542 h 2553582"/>
              <a:gd name="connsiteX9" fmla="*/ 158526 w 5414116"/>
              <a:gd name="connsiteY9" fmla="*/ 1316979 h 2553582"/>
              <a:gd name="connsiteX10" fmla="*/ 160096 w 5414116"/>
              <a:gd name="connsiteY10" fmla="*/ 1305161 h 2553582"/>
              <a:gd name="connsiteX11" fmla="*/ 183999 w 5414116"/>
              <a:gd name="connsiteY11" fmla="*/ 1247985 h 2553582"/>
              <a:gd name="connsiteX12" fmla="*/ 2747400 w 5414116"/>
              <a:gd name="connsiteY12" fmla="*/ 406 h 2553582"/>
              <a:gd name="connsiteX13" fmla="*/ 3649095 w 5414116"/>
              <a:gd name="connsiteY13" fmla="*/ 133697 h 2553582"/>
              <a:gd name="connsiteX14" fmla="*/ 4698157 w 5414116"/>
              <a:gd name="connsiteY14" fmla="*/ 641897 h 2553582"/>
              <a:gd name="connsiteX15" fmla="*/ 4969229 w 5414116"/>
              <a:gd name="connsiteY15" fmla="*/ 864848 h 2553582"/>
              <a:gd name="connsiteX16" fmla="*/ 5031717 w 5414116"/>
              <a:gd name="connsiteY16" fmla="*/ 1024948 h 2553582"/>
              <a:gd name="connsiteX17" fmla="*/ 5057014 w 5414116"/>
              <a:gd name="connsiteY17" fmla="*/ 1071682 h 2553582"/>
              <a:gd name="connsiteX18" fmla="*/ 5135838 w 5414116"/>
              <a:gd name="connsiteY18" fmla="*/ 1143392 h 2553582"/>
              <a:gd name="connsiteX19" fmla="*/ 5266156 w 5414116"/>
              <a:gd name="connsiteY19" fmla="*/ 1289064 h 2553582"/>
              <a:gd name="connsiteX20" fmla="*/ 5195858 w 5414116"/>
              <a:gd name="connsiteY20" fmla="*/ 1298567 h 2553582"/>
              <a:gd name="connsiteX21" fmla="*/ 5041179 w 5414116"/>
              <a:gd name="connsiteY21" fmla="*/ 1192607 h 2553582"/>
              <a:gd name="connsiteX22" fmla="*/ 4918135 w 5414116"/>
              <a:gd name="connsiteY22" fmla="*/ 1145234 h 2553582"/>
              <a:gd name="connsiteX23" fmla="*/ 5060171 w 5414116"/>
              <a:gd name="connsiteY23" fmla="*/ 1300349 h 2553582"/>
              <a:gd name="connsiteX24" fmla="*/ 5184421 w 5414116"/>
              <a:gd name="connsiteY24" fmla="*/ 1487704 h 2553582"/>
              <a:gd name="connsiteX25" fmla="*/ 5058648 w 5414116"/>
              <a:gd name="connsiteY25" fmla="*/ 1427657 h 2553582"/>
              <a:gd name="connsiteX26" fmla="*/ 5045794 w 5414116"/>
              <a:gd name="connsiteY26" fmla="*/ 1446015 h 2553582"/>
              <a:gd name="connsiteX27" fmla="*/ 5101767 w 5414116"/>
              <a:gd name="connsiteY27" fmla="*/ 1647359 h 2553582"/>
              <a:gd name="connsiteX28" fmla="*/ 5135030 w 5414116"/>
              <a:gd name="connsiteY28" fmla="*/ 1731061 h 2553582"/>
              <a:gd name="connsiteX29" fmla="*/ 5321944 w 5414116"/>
              <a:gd name="connsiteY29" fmla="*/ 2003361 h 2553582"/>
              <a:gd name="connsiteX30" fmla="*/ 5107240 w 5414116"/>
              <a:gd name="connsiteY30" fmla="*/ 1850840 h 2553582"/>
              <a:gd name="connsiteX31" fmla="*/ 5290952 w 5414116"/>
              <a:gd name="connsiteY31" fmla="*/ 2116036 h 2553582"/>
              <a:gd name="connsiteX32" fmla="*/ 5388446 w 5414116"/>
              <a:gd name="connsiteY32" fmla="*/ 2220887 h 2553582"/>
              <a:gd name="connsiteX33" fmla="*/ 5403992 w 5414116"/>
              <a:gd name="connsiteY33" fmla="*/ 2273010 h 2553582"/>
              <a:gd name="connsiteX34" fmla="*/ 5345240 w 5414116"/>
              <a:gd name="connsiteY34" fmla="*/ 2269525 h 2553582"/>
              <a:gd name="connsiteX35" fmla="*/ 5181971 w 5414116"/>
              <a:gd name="connsiteY35" fmla="*/ 2212341 h 2553582"/>
              <a:gd name="connsiteX36" fmla="*/ 5342451 w 5414116"/>
              <a:gd name="connsiteY36" fmla="*/ 2399541 h 2553582"/>
              <a:gd name="connsiteX37" fmla="*/ 5193127 w 5414116"/>
              <a:gd name="connsiteY37" fmla="*/ 2341296 h 2553582"/>
              <a:gd name="connsiteX38" fmla="*/ 5128778 w 5414116"/>
              <a:gd name="connsiteY38" fmla="*/ 2384953 h 2553582"/>
              <a:gd name="connsiteX39" fmla="*/ 5024779 w 5414116"/>
              <a:gd name="connsiteY39" fmla="*/ 2455361 h 2553582"/>
              <a:gd name="connsiteX40" fmla="*/ 4957119 w 5414116"/>
              <a:gd name="connsiteY40" fmla="*/ 2492221 h 2553582"/>
              <a:gd name="connsiteX41" fmla="*/ 4951208 w 5414116"/>
              <a:gd name="connsiteY41" fmla="*/ 2536243 h 2553582"/>
              <a:gd name="connsiteX42" fmla="*/ 4942986 w 5414116"/>
              <a:gd name="connsiteY42" fmla="*/ 2553582 h 2553582"/>
              <a:gd name="connsiteX43" fmla="*/ 0 w 5414116"/>
              <a:gd name="connsiteY43" fmla="*/ 2553582 h 2553582"/>
              <a:gd name="connsiteX44" fmla="*/ 10415 w 5414116"/>
              <a:gd name="connsiteY44" fmla="*/ 2540282 h 2553582"/>
              <a:gd name="connsiteX45" fmla="*/ 50390 w 5414116"/>
              <a:gd name="connsiteY45" fmla="*/ 2514109 h 2553582"/>
              <a:gd name="connsiteX46" fmla="*/ 78593 w 5414116"/>
              <a:gd name="connsiteY46" fmla="*/ 2498362 h 2553582"/>
              <a:gd name="connsiteX47" fmla="*/ 68604 w 5414116"/>
              <a:gd name="connsiteY47" fmla="*/ 2478966 h 2553582"/>
              <a:gd name="connsiteX48" fmla="*/ 51592 w 5414116"/>
              <a:gd name="connsiteY48" fmla="*/ 2367344 h 2553582"/>
              <a:gd name="connsiteX49" fmla="*/ 167239 w 5414116"/>
              <a:gd name="connsiteY49" fmla="*/ 2281968 h 2553582"/>
              <a:gd name="connsiteX50" fmla="*/ 218700 w 5414116"/>
              <a:gd name="connsiteY50" fmla="*/ 2261009 h 2553582"/>
              <a:gd name="connsiteX51" fmla="*/ 144260 w 5414116"/>
              <a:gd name="connsiteY51" fmla="*/ 2232104 h 2553582"/>
              <a:gd name="connsiteX52" fmla="*/ 132450 w 5414116"/>
              <a:gd name="connsiteY52" fmla="*/ 2182200 h 2553582"/>
              <a:gd name="connsiteX53" fmla="*/ 128269 w 5414116"/>
              <a:gd name="connsiteY53" fmla="*/ 2157485 h 2553582"/>
              <a:gd name="connsiteX54" fmla="*/ 102768 w 5414116"/>
              <a:gd name="connsiteY54" fmla="*/ 2004430 h 2553582"/>
              <a:gd name="connsiteX55" fmla="*/ 128485 w 5414116"/>
              <a:gd name="connsiteY55" fmla="*/ 1969383 h 2553582"/>
              <a:gd name="connsiteX56" fmla="*/ 316632 w 5414116"/>
              <a:gd name="connsiteY56" fmla="*/ 1814867 h 2553582"/>
              <a:gd name="connsiteX57" fmla="*/ 204084 w 5414116"/>
              <a:gd name="connsiteY57" fmla="*/ 1732869 h 2553582"/>
              <a:gd name="connsiteX58" fmla="*/ 227085 w 5414116"/>
              <a:gd name="connsiteY58" fmla="*/ 1644378 h 2553582"/>
              <a:gd name="connsiteX59" fmla="*/ 194840 w 5414116"/>
              <a:gd name="connsiteY59" fmla="*/ 1531510 h 2553582"/>
              <a:gd name="connsiteX60" fmla="*/ 153201 w 5414116"/>
              <a:gd name="connsiteY60" fmla="*/ 1357062 h 2553582"/>
              <a:gd name="connsiteX61" fmla="*/ 156754 w 5414116"/>
              <a:gd name="connsiteY61" fmla="*/ 1330318 h 2553582"/>
              <a:gd name="connsiteX62" fmla="*/ 158203 w 5414116"/>
              <a:gd name="connsiteY62" fmla="*/ 1327353 h 2553582"/>
              <a:gd name="connsiteX63" fmla="*/ 183908 w 5414116"/>
              <a:gd name="connsiteY63" fmla="*/ 1271808 h 2553582"/>
              <a:gd name="connsiteX64" fmla="*/ 192178 w 5414116"/>
              <a:gd name="connsiteY64" fmla="*/ 1254359 h 2553582"/>
              <a:gd name="connsiteX65" fmla="*/ 197963 w 5414116"/>
              <a:gd name="connsiteY65" fmla="*/ 1258870 h 2553582"/>
              <a:gd name="connsiteX66" fmla="*/ 207082 w 5414116"/>
              <a:gd name="connsiteY66" fmla="*/ 1270177 h 2553582"/>
              <a:gd name="connsiteX67" fmla="*/ 225258 w 5414116"/>
              <a:gd name="connsiteY67" fmla="*/ 1249926 h 2553582"/>
              <a:gd name="connsiteX68" fmla="*/ 225383 w 5414116"/>
              <a:gd name="connsiteY68" fmla="*/ 1197822 h 2553582"/>
              <a:gd name="connsiteX69" fmla="*/ 198195 w 5414116"/>
              <a:gd name="connsiteY69" fmla="*/ 1241661 h 2553582"/>
              <a:gd name="connsiteX70" fmla="*/ 192178 w 5414116"/>
              <a:gd name="connsiteY70" fmla="*/ 1254359 h 2553582"/>
              <a:gd name="connsiteX71" fmla="*/ 185425 w 5414116"/>
              <a:gd name="connsiteY71" fmla="*/ 1249095 h 2553582"/>
              <a:gd name="connsiteX72" fmla="*/ 194847 w 5414116"/>
              <a:gd name="connsiteY72" fmla="*/ 1225969 h 2553582"/>
              <a:gd name="connsiteX73" fmla="*/ 248781 w 5414116"/>
              <a:gd name="connsiteY73" fmla="*/ 1110761 h 2553582"/>
              <a:gd name="connsiteX74" fmla="*/ 418181 w 5414116"/>
              <a:gd name="connsiteY74" fmla="*/ 974220 h 2553582"/>
              <a:gd name="connsiteX75" fmla="*/ 532987 w 5414116"/>
              <a:gd name="connsiteY75" fmla="*/ 931088 h 2553582"/>
              <a:gd name="connsiteX76" fmla="*/ 846702 w 5414116"/>
              <a:gd name="connsiteY76" fmla="*/ 686183 h 2553582"/>
              <a:gd name="connsiteX77" fmla="*/ 946487 w 5414116"/>
              <a:gd name="connsiteY77" fmla="*/ 606427 h 2553582"/>
              <a:gd name="connsiteX78" fmla="*/ 909859 w 5414116"/>
              <a:gd name="connsiteY78" fmla="*/ 561037 h 2553582"/>
              <a:gd name="connsiteX79" fmla="*/ 1038549 w 5414116"/>
              <a:gd name="connsiteY79" fmla="*/ 483076 h 2553582"/>
              <a:gd name="connsiteX80" fmla="*/ 1187871 w 5414116"/>
              <a:gd name="connsiteY80" fmla="*/ 397948 h 2553582"/>
              <a:gd name="connsiteX81" fmla="*/ 2747400 w 5414116"/>
              <a:gd name="connsiteY81" fmla="*/ 406 h 255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6739128" y="365760"/>
            <a:ext cx="4617720" cy="2578608"/>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6739128" y="3127248"/>
            <a:ext cx="4617720" cy="3054096"/>
          </a:xfrm>
        </p:spPr>
        <p:txBody>
          <a:bodyPr/>
          <a:lstStyle>
            <a:lvl1pPr marL="0" indent="0">
              <a:buNone/>
              <a:defRPr sz="1800"/>
            </a:lvl1pPr>
            <a:lvl2pPr marL="228600">
              <a:defRPr sz="1800"/>
            </a:lvl2pPr>
            <a:lvl3pPr marL="457200">
              <a:defRPr sz="1800"/>
            </a:lvl3pPr>
            <a:lvl4pPr marL="68580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6739128" y="6356350"/>
            <a:ext cx="4114800" cy="365125"/>
          </a:xfrm>
        </p:spPr>
        <p:txBody>
          <a:bodyPr/>
          <a:lstStyle>
            <a:lvl1pPr algn="l">
              <a:defRPr/>
            </a:lvl1pPr>
          </a:lstStyle>
          <a:p>
            <a:pPr algn="l"/>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554462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5" name="Title 4">
            <a:extLst>
              <a:ext uri="{FF2B5EF4-FFF2-40B4-BE49-F238E27FC236}">
                <a16:creationId xmlns:a16="http://schemas.microsoft.com/office/drawing/2014/main" id="{BF79A6B6-B6BD-4F17-8EDF-3CBD83B5A3C4}"/>
              </a:ext>
            </a:extLst>
          </p:cNvPr>
          <p:cNvSpPr>
            <a:spLocks noGrp="1"/>
          </p:cNvSpPr>
          <p:nvPr>
            <p:ph type="title"/>
          </p:nvPr>
        </p:nvSpPr>
        <p:spPr>
          <a:xfrm>
            <a:off x="838200" y="365124"/>
            <a:ext cx="4443984" cy="2139696"/>
          </a:xfrm>
        </p:spPr>
        <p:txBody>
          <a:bodyPr anchor="b"/>
          <a:lstStyle>
            <a:lvl1pPr>
              <a:defRPr sz="4000"/>
            </a:lvl1pPr>
          </a:lstStyle>
          <a:p>
            <a:r>
              <a:rPr lang="en-US"/>
              <a:t>Click to edit Master title style</a:t>
            </a:r>
          </a:p>
        </p:txBody>
      </p:sp>
      <p:sp>
        <p:nvSpPr>
          <p:cNvPr id="7" name="Text Placeholder 6">
            <a:extLst>
              <a:ext uri="{FF2B5EF4-FFF2-40B4-BE49-F238E27FC236}">
                <a16:creationId xmlns:a16="http://schemas.microsoft.com/office/drawing/2014/main" id="{AE97A506-D3A6-4ED8-8315-385575046882}"/>
              </a:ext>
            </a:extLst>
          </p:cNvPr>
          <p:cNvSpPr>
            <a:spLocks noGrp="1"/>
          </p:cNvSpPr>
          <p:nvPr>
            <p:ph type="body" sz="quarter" idx="13"/>
          </p:nvPr>
        </p:nvSpPr>
        <p:spPr>
          <a:xfrm>
            <a:off x="838199" y="2898648"/>
            <a:ext cx="4443984" cy="594360"/>
          </a:xfrm>
        </p:spPr>
        <p:txBody>
          <a:bodyPr/>
          <a:lstStyle>
            <a:lvl1pPr marL="0" indent="0">
              <a:buNone/>
              <a:defRPr sz="2000"/>
            </a:lvl1pPr>
          </a:lstStyle>
          <a:p>
            <a:pPr lvl="0"/>
            <a:r>
              <a:rPr lang="en-US"/>
              <a:t>Click to edit Master text styles</a:t>
            </a:r>
          </a:p>
        </p:txBody>
      </p:sp>
      <p:sp>
        <p:nvSpPr>
          <p:cNvPr id="8" name="Text Placeholder 6">
            <a:extLst>
              <a:ext uri="{FF2B5EF4-FFF2-40B4-BE49-F238E27FC236}">
                <a16:creationId xmlns:a16="http://schemas.microsoft.com/office/drawing/2014/main" id="{D85D9E25-B25F-4DB6-B381-E134A525C7A1}"/>
              </a:ext>
            </a:extLst>
          </p:cNvPr>
          <p:cNvSpPr>
            <a:spLocks noGrp="1"/>
          </p:cNvSpPr>
          <p:nvPr>
            <p:ph type="body" sz="quarter" idx="14"/>
          </p:nvPr>
        </p:nvSpPr>
        <p:spPr>
          <a:xfrm>
            <a:off x="838199" y="3639312"/>
            <a:ext cx="4443984" cy="594360"/>
          </a:xfrm>
        </p:spPr>
        <p:txBody>
          <a:bodyPr/>
          <a:lstStyle>
            <a:lvl1pPr marL="0" indent="0">
              <a:buNone/>
              <a:defRPr sz="2000"/>
            </a:lvl1pPr>
          </a:lstStyle>
          <a:p>
            <a:pPr lvl="0"/>
            <a:r>
              <a:rPr lang="en-US"/>
              <a:t>Click to edit Master text styles</a:t>
            </a:r>
          </a:p>
        </p:txBody>
      </p:sp>
      <p:sp>
        <p:nvSpPr>
          <p:cNvPr id="9" name="Text Placeholder 6">
            <a:extLst>
              <a:ext uri="{FF2B5EF4-FFF2-40B4-BE49-F238E27FC236}">
                <a16:creationId xmlns:a16="http://schemas.microsoft.com/office/drawing/2014/main" id="{6CE2F152-3B4C-4389-9A9C-82E3C8649A90}"/>
              </a:ext>
            </a:extLst>
          </p:cNvPr>
          <p:cNvSpPr>
            <a:spLocks noGrp="1"/>
          </p:cNvSpPr>
          <p:nvPr>
            <p:ph type="body" sz="quarter" idx="15"/>
          </p:nvPr>
        </p:nvSpPr>
        <p:spPr>
          <a:xfrm>
            <a:off x="838199" y="4389120"/>
            <a:ext cx="4443984" cy="594360"/>
          </a:xfrm>
        </p:spPr>
        <p:txBody>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4058976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862530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292733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r>
              <a:rPr lang="en-US" dirty="0"/>
              <a:t>Presentation Title</a:t>
            </a:r>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907610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solidFill>
                  <a:schemeClr val="bg1"/>
                </a:solidFill>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40669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937CBE76-8748-4DE8-9D86-5B90AA038146}"/>
              </a:ext>
            </a:extLst>
          </p:cNvPr>
          <p:cNvSpPr>
            <a:spLocks noGrp="1"/>
          </p:cNvSpPr>
          <p:nvPr>
            <p:ph type="pic" sz="quarter" idx="15"/>
          </p:nvPr>
        </p:nvSpPr>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3" name="Picture Placeholder 22">
            <a:extLst>
              <a:ext uri="{FF2B5EF4-FFF2-40B4-BE49-F238E27FC236}">
                <a16:creationId xmlns:a16="http://schemas.microsoft.com/office/drawing/2014/main" id="{EC743229-7365-4C8C-94FD-35B3ABABBB69}"/>
              </a:ext>
            </a:extLst>
          </p:cNvPr>
          <p:cNvSpPr>
            <a:spLocks noGrp="1"/>
          </p:cNvSpPr>
          <p:nvPr>
            <p:ph type="pic" sz="quarter" idx="16"/>
          </p:nvPr>
        </p:nvSpPr>
        <p:spPr>
          <a:xfrm>
            <a:off x="4726375" y="0"/>
            <a:ext cx="4228635" cy="3694372"/>
          </a:xfrm>
          <a:custGeom>
            <a:avLst/>
            <a:gdLst>
              <a:gd name="connsiteX0" fmla="*/ 1225911 w 4228635"/>
              <a:gd name="connsiteY0" fmla="*/ 0 h 3694372"/>
              <a:gd name="connsiteX1" fmla="*/ 4228635 w 4228635"/>
              <a:gd name="connsiteY1" fmla="*/ 0 h 3694372"/>
              <a:gd name="connsiteX2" fmla="*/ 4228635 w 4228635"/>
              <a:gd name="connsiteY2" fmla="*/ 3694372 h 3694372"/>
              <a:gd name="connsiteX3" fmla="*/ 649353 w 4228635"/>
              <a:gd name="connsiteY3" fmla="*/ 3694372 h 3694372"/>
              <a:gd name="connsiteX4" fmla="*/ 648934 w 4228635"/>
              <a:gd name="connsiteY4" fmla="*/ 3686621 h 3694372"/>
              <a:gd name="connsiteX5" fmla="*/ 554325 w 4228635"/>
              <a:gd name="connsiteY5" fmla="*/ 3554015 h 3694372"/>
              <a:gd name="connsiteX6" fmla="*/ 348230 w 4228635"/>
              <a:gd name="connsiteY6" fmla="*/ 3407569 h 3694372"/>
              <a:gd name="connsiteX7" fmla="*/ 408637 w 4228635"/>
              <a:gd name="connsiteY7" fmla="*/ 3243263 h 3694372"/>
              <a:gd name="connsiteX8" fmla="*/ 845701 w 4228635"/>
              <a:gd name="connsiteY8" fmla="*/ 3343275 h 3694372"/>
              <a:gd name="connsiteX9" fmla="*/ 195435 w 4228635"/>
              <a:gd name="connsiteY9" fmla="*/ 2953940 h 3694372"/>
              <a:gd name="connsiteX10" fmla="*/ 305589 w 4228635"/>
              <a:gd name="connsiteY10" fmla="*/ 2936081 h 3694372"/>
              <a:gd name="connsiteX11" fmla="*/ 700013 w 4228635"/>
              <a:gd name="connsiteY11" fmla="*/ 2714625 h 3694372"/>
              <a:gd name="connsiteX12" fmla="*/ 721333 w 4228635"/>
              <a:gd name="connsiteY12" fmla="*/ 2703909 h 3694372"/>
              <a:gd name="connsiteX13" fmla="*/ 788847 w 4228635"/>
              <a:gd name="connsiteY13" fmla="*/ 2564606 h 3694372"/>
              <a:gd name="connsiteX14" fmla="*/ 1002049 w 4228635"/>
              <a:gd name="connsiteY14" fmla="*/ 2543175 h 3694372"/>
              <a:gd name="connsiteX15" fmla="*/ 1179718 w 4228635"/>
              <a:gd name="connsiteY15" fmla="*/ 2575322 h 3694372"/>
              <a:gd name="connsiteX16" fmla="*/ 1371600 w 4228635"/>
              <a:gd name="connsiteY16" fmla="*/ 2536031 h 3694372"/>
              <a:gd name="connsiteX17" fmla="*/ 1542161 w 4228635"/>
              <a:gd name="connsiteY17" fmla="*/ 2553891 h 3694372"/>
              <a:gd name="connsiteX18" fmla="*/ 1687849 w 4228635"/>
              <a:gd name="connsiteY18" fmla="*/ 2528888 h 3694372"/>
              <a:gd name="connsiteX19" fmla="*/ 1545714 w 4228635"/>
              <a:gd name="connsiteY19" fmla="*/ 2411015 h 3694372"/>
              <a:gd name="connsiteX20" fmla="*/ 1346726 w 4228635"/>
              <a:gd name="connsiteY20" fmla="*/ 2411015 h 3694372"/>
              <a:gd name="connsiteX21" fmla="*/ 1204591 w 4228635"/>
              <a:gd name="connsiteY21" fmla="*/ 2336007 h 3694372"/>
              <a:gd name="connsiteX22" fmla="*/ 1069563 w 4228635"/>
              <a:gd name="connsiteY22" fmla="*/ 2200275 h 3694372"/>
              <a:gd name="connsiteX23" fmla="*/ 593412 w 4228635"/>
              <a:gd name="connsiteY23" fmla="*/ 1982390 h 3694372"/>
              <a:gd name="connsiteX24" fmla="*/ 508131 w 4228635"/>
              <a:gd name="connsiteY24" fmla="*/ 1900238 h 3694372"/>
              <a:gd name="connsiteX25" fmla="*/ 1865518 w 4228635"/>
              <a:gd name="connsiteY25" fmla="*/ 2218135 h 3694372"/>
              <a:gd name="connsiteX26" fmla="*/ 1446220 w 4228635"/>
              <a:gd name="connsiteY26" fmla="*/ 2085975 h 3694372"/>
              <a:gd name="connsiteX27" fmla="*/ 1730490 w 4228635"/>
              <a:gd name="connsiteY27" fmla="*/ 2110978 h 3694372"/>
              <a:gd name="connsiteX28" fmla="*/ 1886838 w 4228635"/>
              <a:gd name="connsiteY28" fmla="*/ 2021681 h 3694372"/>
              <a:gd name="connsiteX29" fmla="*/ 1886838 w 4228635"/>
              <a:gd name="connsiteY29" fmla="*/ 1993106 h 3694372"/>
              <a:gd name="connsiteX30" fmla="*/ 1769577 w 4228635"/>
              <a:gd name="connsiteY30" fmla="*/ 1910953 h 3694372"/>
              <a:gd name="connsiteX31" fmla="*/ 1702063 w 4228635"/>
              <a:gd name="connsiteY31" fmla="*/ 1857375 h 3694372"/>
              <a:gd name="connsiteX32" fmla="*/ 1517288 w 4228635"/>
              <a:gd name="connsiteY32" fmla="*/ 1664493 h 3694372"/>
              <a:gd name="connsiteX33" fmla="*/ 1648762 w 4228635"/>
              <a:gd name="connsiteY33" fmla="*/ 1643062 h 3694372"/>
              <a:gd name="connsiteX34" fmla="*/ 1698509 w 4228635"/>
              <a:gd name="connsiteY34" fmla="*/ 1603772 h 3694372"/>
              <a:gd name="connsiteX35" fmla="*/ 1662976 w 4228635"/>
              <a:gd name="connsiteY35" fmla="*/ 1546622 h 3694372"/>
              <a:gd name="connsiteX36" fmla="*/ 1254338 w 4228635"/>
              <a:gd name="connsiteY36" fmla="*/ 1371600 h 3694372"/>
              <a:gd name="connsiteX37" fmla="*/ 1222358 w 4228635"/>
              <a:gd name="connsiteY37" fmla="*/ 1235869 h 3694372"/>
              <a:gd name="connsiteX38" fmla="*/ 1300532 w 4228635"/>
              <a:gd name="connsiteY38" fmla="*/ 1214437 h 3694372"/>
              <a:gd name="connsiteX39" fmla="*/ 1389366 w 4228635"/>
              <a:gd name="connsiteY39" fmla="*/ 1225153 h 3694372"/>
              <a:gd name="connsiteX40" fmla="*/ 1318299 w 4228635"/>
              <a:gd name="connsiteY40" fmla="*/ 1117997 h 3694372"/>
              <a:gd name="connsiteX41" fmla="*/ 1030476 w 4228635"/>
              <a:gd name="connsiteY41" fmla="*/ 1010841 h 3694372"/>
              <a:gd name="connsiteX42" fmla="*/ 977176 w 4228635"/>
              <a:gd name="connsiteY42" fmla="*/ 953690 h 3694372"/>
              <a:gd name="connsiteX43" fmla="*/ 1048243 w 4228635"/>
              <a:gd name="connsiteY43" fmla="*/ 925115 h 3694372"/>
              <a:gd name="connsiteX44" fmla="*/ 1101544 w 4228635"/>
              <a:gd name="connsiteY44" fmla="*/ 914400 h 3694372"/>
              <a:gd name="connsiteX45" fmla="*/ 0 w 4228635"/>
              <a:gd name="connsiteY45" fmla="*/ 467915 h 3694372"/>
              <a:gd name="connsiteX46" fmla="*/ 248735 w 4228635"/>
              <a:gd name="connsiteY46" fmla="*/ 464344 h 3694372"/>
              <a:gd name="connsiteX47" fmla="*/ 493918 w 4228635"/>
              <a:gd name="connsiteY47" fmla="*/ 535781 h 3694372"/>
              <a:gd name="connsiteX48" fmla="*/ 753314 w 4228635"/>
              <a:gd name="connsiteY48" fmla="*/ 525066 h 3694372"/>
              <a:gd name="connsiteX49" fmla="*/ 998496 w 4228635"/>
              <a:gd name="connsiteY49" fmla="*/ 560785 h 3694372"/>
              <a:gd name="connsiteX50" fmla="*/ 1211698 w 4228635"/>
              <a:gd name="connsiteY50" fmla="*/ 560785 h 3694372"/>
              <a:gd name="connsiteX51" fmla="*/ 1012709 w 4228635"/>
              <a:gd name="connsiteY51" fmla="*/ 507206 h 3694372"/>
              <a:gd name="connsiteX52" fmla="*/ 938089 w 4228635"/>
              <a:gd name="connsiteY52" fmla="*/ 417909 h 3694372"/>
              <a:gd name="connsiteX53" fmla="*/ 962962 w 4228635"/>
              <a:gd name="connsiteY53" fmla="*/ 335757 h 3694372"/>
              <a:gd name="connsiteX54" fmla="*/ 1044690 w 4228635"/>
              <a:gd name="connsiteY54" fmla="*/ 360759 h 3694372"/>
              <a:gd name="connsiteX55" fmla="*/ 1140631 w 4228635"/>
              <a:gd name="connsiteY55" fmla="*/ 453629 h 3694372"/>
              <a:gd name="connsiteX56" fmla="*/ 1161951 w 4228635"/>
              <a:gd name="connsiteY56" fmla="*/ 396478 h 3694372"/>
              <a:gd name="connsiteX57" fmla="*/ 1218805 w 4228635"/>
              <a:gd name="connsiteY57" fmla="*/ 353615 h 3694372"/>
              <a:gd name="connsiteX58" fmla="*/ 1545714 w 4228635"/>
              <a:gd name="connsiteY58" fmla="*/ 375047 h 3694372"/>
              <a:gd name="connsiteX59" fmla="*/ 1328959 w 4228635"/>
              <a:gd name="connsiteY59" fmla="*/ 192881 h 3694372"/>
              <a:gd name="connsiteX60" fmla="*/ 1190378 w 4228635"/>
              <a:gd name="connsiteY60" fmla="*/ 164306 h 3694372"/>
              <a:gd name="connsiteX61" fmla="*/ 1158398 w 4228635"/>
              <a:gd name="connsiteY61" fmla="*/ 89297 h 3694372"/>
              <a:gd name="connsiteX62" fmla="*/ 1222358 w 4228635"/>
              <a:gd name="connsiteY62" fmla="*/ 71437 h 3694372"/>
              <a:gd name="connsiteX63" fmla="*/ 1542161 w 4228635"/>
              <a:gd name="connsiteY63" fmla="*/ 135731 h 3694372"/>
              <a:gd name="connsiteX64" fmla="*/ 1595462 w 4228635"/>
              <a:gd name="connsiteY64" fmla="*/ 110728 h 3694372"/>
              <a:gd name="connsiteX65" fmla="*/ 1225911 w 4228635"/>
              <a:gd name="connsiteY65" fmla="*/ 0 h 369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28635" h="3694372">
                <a:moveTo>
                  <a:pt x="1225911" y="0"/>
                </a:moveTo>
                <a:lnTo>
                  <a:pt x="4228635" y="0"/>
                </a:lnTo>
                <a:lnTo>
                  <a:pt x="4228635" y="3694372"/>
                </a:lnTo>
                <a:lnTo>
                  <a:pt x="649353" y="3694372"/>
                </a:lnTo>
                <a:lnTo>
                  <a:pt x="648934" y="3686621"/>
                </a:lnTo>
                <a:cubicBezTo>
                  <a:pt x="636941" y="3642419"/>
                  <a:pt x="605849" y="3602236"/>
                  <a:pt x="554325" y="3554015"/>
                </a:cubicBezTo>
                <a:cubicBezTo>
                  <a:pt x="493918" y="3500438"/>
                  <a:pt x="433510" y="3454003"/>
                  <a:pt x="348230" y="3407569"/>
                </a:cubicBezTo>
                <a:cubicBezTo>
                  <a:pt x="543665" y="3382565"/>
                  <a:pt x="341123" y="3296841"/>
                  <a:pt x="408637" y="3243263"/>
                </a:cubicBezTo>
                <a:cubicBezTo>
                  <a:pt x="547218" y="3221831"/>
                  <a:pt x="657373" y="3393282"/>
                  <a:pt x="845701" y="3343275"/>
                </a:cubicBezTo>
                <a:cubicBezTo>
                  <a:pt x="618286" y="3196828"/>
                  <a:pt x="362443" y="3150393"/>
                  <a:pt x="195435" y="2953940"/>
                </a:cubicBezTo>
                <a:cubicBezTo>
                  <a:pt x="234522" y="2911078"/>
                  <a:pt x="273609" y="2953940"/>
                  <a:pt x="305589" y="2936081"/>
                </a:cubicBezTo>
                <a:cubicBezTo>
                  <a:pt x="305589" y="2925365"/>
                  <a:pt x="678693" y="2993232"/>
                  <a:pt x="700013" y="2714625"/>
                </a:cubicBezTo>
                <a:cubicBezTo>
                  <a:pt x="707120" y="2714625"/>
                  <a:pt x="714227" y="2714625"/>
                  <a:pt x="721333" y="2703909"/>
                </a:cubicBezTo>
                <a:cubicBezTo>
                  <a:pt x="760420" y="2664619"/>
                  <a:pt x="724887" y="2571750"/>
                  <a:pt x="788847" y="2564606"/>
                </a:cubicBezTo>
                <a:cubicBezTo>
                  <a:pt x="859915" y="2557462"/>
                  <a:pt x="927429" y="2525315"/>
                  <a:pt x="1002049" y="2543175"/>
                </a:cubicBezTo>
                <a:cubicBezTo>
                  <a:pt x="1058903" y="2557462"/>
                  <a:pt x="1119310" y="2575322"/>
                  <a:pt x="1179718" y="2575322"/>
                </a:cubicBezTo>
                <a:cubicBezTo>
                  <a:pt x="1243678" y="2575322"/>
                  <a:pt x="1332512" y="2696766"/>
                  <a:pt x="1371600" y="2536031"/>
                </a:cubicBezTo>
                <a:cubicBezTo>
                  <a:pt x="1371600" y="2528888"/>
                  <a:pt x="1481754" y="2546747"/>
                  <a:pt x="1542161" y="2553891"/>
                </a:cubicBezTo>
                <a:cubicBezTo>
                  <a:pt x="1591908" y="2561035"/>
                  <a:pt x="1652316" y="2593181"/>
                  <a:pt x="1687849" y="2528888"/>
                </a:cubicBezTo>
                <a:cubicBezTo>
                  <a:pt x="1705616" y="2489596"/>
                  <a:pt x="1620335" y="2418159"/>
                  <a:pt x="1545714" y="2411015"/>
                </a:cubicBezTo>
                <a:cubicBezTo>
                  <a:pt x="1478201" y="2403872"/>
                  <a:pt x="1410687" y="2396728"/>
                  <a:pt x="1346726" y="2411015"/>
                </a:cubicBezTo>
                <a:cubicBezTo>
                  <a:pt x="1268552" y="2428875"/>
                  <a:pt x="1225911" y="2400300"/>
                  <a:pt x="1204591" y="2336007"/>
                </a:cubicBezTo>
                <a:cubicBezTo>
                  <a:pt x="1179718" y="2268141"/>
                  <a:pt x="1133524" y="2232422"/>
                  <a:pt x="1069563" y="2200275"/>
                </a:cubicBezTo>
                <a:cubicBezTo>
                  <a:pt x="913215" y="2121694"/>
                  <a:pt x="763974" y="2028825"/>
                  <a:pt x="593412" y="1982390"/>
                </a:cubicBezTo>
                <a:cubicBezTo>
                  <a:pt x="561432" y="1975246"/>
                  <a:pt x="522345" y="1960959"/>
                  <a:pt x="508131" y="1900238"/>
                </a:cubicBezTo>
                <a:cubicBezTo>
                  <a:pt x="970069" y="1993106"/>
                  <a:pt x="1389366" y="2232422"/>
                  <a:pt x="1865518" y="2218135"/>
                </a:cubicBezTo>
                <a:cubicBezTo>
                  <a:pt x="1737596" y="2143125"/>
                  <a:pt x="1584802" y="2139554"/>
                  <a:pt x="1446220" y="2085975"/>
                </a:cubicBezTo>
                <a:cubicBezTo>
                  <a:pt x="1545714" y="2046685"/>
                  <a:pt x="1638102" y="2089547"/>
                  <a:pt x="1730490" y="2110978"/>
                </a:cubicBezTo>
                <a:cubicBezTo>
                  <a:pt x="1808664" y="2128837"/>
                  <a:pt x="1879731" y="2132410"/>
                  <a:pt x="1886838" y="2021681"/>
                </a:cubicBezTo>
                <a:cubicBezTo>
                  <a:pt x="1886838" y="2010965"/>
                  <a:pt x="1886838" y="2003821"/>
                  <a:pt x="1886838" y="1993106"/>
                </a:cubicBezTo>
                <a:cubicBezTo>
                  <a:pt x="1858411" y="1946672"/>
                  <a:pt x="1819324" y="1925240"/>
                  <a:pt x="1769577" y="1910953"/>
                </a:cubicBezTo>
                <a:cubicBezTo>
                  <a:pt x="1741150" y="1903809"/>
                  <a:pt x="1702063" y="1889522"/>
                  <a:pt x="1702063" y="1857375"/>
                </a:cubicBezTo>
                <a:cubicBezTo>
                  <a:pt x="1705616" y="1735931"/>
                  <a:pt x="1609675" y="1700212"/>
                  <a:pt x="1517288" y="1664493"/>
                </a:cubicBezTo>
                <a:cubicBezTo>
                  <a:pt x="1567035" y="1603772"/>
                  <a:pt x="1609675" y="1646635"/>
                  <a:pt x="1648762" y="1643062"/>
                </a:cubicBezTo>
                <a:cubicBezTo>
                  <a:pt x="1673636" y="1639491"/>
                  <a:pt x="1698509" y="1635919"/>
                  <a:pt x="1698509" y="1603772"/>
                </a:cubicBezTo>
                <a:cubicBezTo>
                  <a:pt x="1698509" y="1578769"/>
                  <a:pt x="1687849" y="1546622"/>
                  <a:pt x="1662976" y="1546622"/>
                </a:cubicBezTo>
                <a:cubicBezTo>
                  <a:pt x="1506628" y="1543050"/>
                  <a:pt x="1417793" y="1371600"/>
                  <a:pt x="1254338" y="1371600"/>
                </a:cubicBezTo>
                <a:cubicBezTo>
                  <a:pt x="1154844" y="1371600"/>
                  <a:pt x="1304086" y="1275159"/>
                  <a:pt x="1222358" y="1235869"/>
                </a:cubicBezTo>
                <a:cubicBezTo>
                  <a:pt x="1204591" y="1225153"/>
                  <a:pt x="1272105" y="1210866"/>
                  <a:pt x="1300532" y="1214437"/>
                </a:cubicBezTo>
                <a:cubicBezTo>
                  <a:pt x="1328959" y="1218009"/>
                  <a:pt x="1353833" y="1243013"/>
                  <a:pt x="1389366" y="1225153"/>
                </a:cubicBezTo>
                <a:cubicBezTo>
                  <a:pt x="1407133" y="1160860"/>
                  <a:pt x="1360939" y="1135856"/>
                  <a:pt x="1318299" y="1117997"/>
                </a:cubicBezTo>
                <a:cubicBezTo>
                  <a:pt x="1225911" y="1075135"/>
                  <a:pt x="1133524" y="1025129"/>
                  <a:pt x="1030476" y="1010841"/>
                </a:cubicBezTo>
                <a:cubicBezTo>
                  <a:pt x="994943" y="1007269"/>
                  <a:pt x="973622" y="989409"/>
                  <a:pt x="977176" y="953690"/>
                </a:cubicBezTo>
                <a:cubicBezTo>
                  <a:pt x="984282" y="907256"/>
                  <a:pt x="1019816" y="921544"/>
                  <a:pt x="1048243" y="925115"/>
                </a:cubicBezTo>
                <a:cubicBezTo>
                  <a:pt x="1066010" y="928688"/>
                  <a:pt x="1083777" y="939403"/>
                  <a:pt x="1101544" y="914400"/>
                </a:cubicBezTo>
                <a:cubicBezTo>
                  <a:pt x="685800" y="660797"/>
                  <a:pt x="465491" y="675085"/>
                  <a:pt x="0" y="467915"/>
                </a:cubicBezTo>
                <a:cubicBezTo>
                  <a:pt x="103047" y="428625"/>
                  <a:pt x="177668" y="457200"/>
                  <a:pt x="248735" y="464344"/>
                </a:cubicBezTo>
                <a:cubicBezTo>
                  <a:pt x="426404" y="482203"/>
                  <a:pt x="316249" y="514350"/>
                  <a:pt x="493918" y="535781"/>
                </a:cubicBezTo>
                <a:cubicBezTo>
                  <a:pt x="579199" y="546497"/>
                  <a:pt x="657373" y="582216"/>
                  <a:pt x="753314" y="525066"/>
                </a:cubicBezTo>
                <a:cubicBezTo>
                  <a:pt x="817274" y="485775"/>
                  <a:pt x="920322" y="528637"/>
                  <a:pt x="998496" y="560785"/>
                </a:cubicBezTo>
                <a:cubicBezTo>
                  <a:pt x="1062457" y="589360"/>
                  <a:pt x="1126417" y="596503"/>
                  <a:pt x="1211698" y="560785"/>
                </a:cubicBezTo>
                <a:cubicBezTo>
                  <a:pt x="1133524" y="539354"/>
                  <a:pt x="1073117" y="521494"/>
                  <a:pt x="1012709" y="507206"/>
                </a:cubicBezTo>
                <a:cubicBezTo>
                  <a:pt x="962962" y="496491"/>
                  <a:pt x="934535" y="471488"/>
                  <a:pt x="938089" y="417909"/>
                </a:cubicBezTo>
                <a:cubicBezTo>
                  <a:pt x="938089" y="389334"/>
                  <a:pt x="927429" y="350044"/>
                  <a:pt x="962962" y="335757"/>
                </a:cubicBezTo>
                <a:cubicBezTo>
                  <a:pt x="991389" y="321469"/>
                  <a:pt x="1030476" y="335757"/>
                  <a:pt x="1044690" y="360759"/>
                </a:cubicBezTo>
                <a:cubicBezTo>
                  <a:pt x="1062457" y="407194"/>
                  <a:pt x="1080223" y="450056"/>
                  <a:pt x="1140631" y="453629"/>
                </a:cubicBezTo>
                <a:cubicBezTo>
                  <a:pt x="1222358" y="460771"/>
                  <a:pt x="1176164" y="432197"/>
                  <a:pt x="1161951" y="396478"/>
                </a:cubicBezTo>
                <a:cubicBezTo>
                  <a:pt x="1147737" y="357188"/>
                  <a:pt x="1190378" y="346472"/>
                  <a:pt x="1218805" y="353615"/>
                </a:cubicBezTo>
                <a:cubicBezTo>
                  <a:pt x="1325406" y="385763"/>
                  <a:pt x="1435560" y="328613"/>
                  <a:pt x="1545714" y="375047"/>
                </a:cubicBezTo>
                <a:cubicBezTo>
                  <a:pt x="1517288" y="260747"/>
                  <a:pt x="1456880" y="210741"/>
                  <a:pt x="1328959" y="192881"/>
                </a:cubicBezTo>
                <a:cubicBezTo>
                  <a:pt x="1282765" y="189310"/>
                  <a:pt x="1233018" y="196453"/>
                  <a:pt x="1190378" y="164306"/>
                </a:cubicBezTo>
                <a:cubicBezTo>
                  <a:pt x="1165504" y="146447"/>
                  <a:pt x="1140631" y="125016"/>
                  <a:pt x="1158398" y="89297"/>
                </a:cubicBezTo>
                <a:cubicBezTo>
                  <a:pt x="1169058" y="64294"/>
                  <a:pt x="1197484" y="64294"/>
                  <a:pt x="1222358" y="71437"/>
                </a:cubicBezTo>
                <a:cubicBezTo>
                  <a:pt x="1325406" y="110728"/>
                  <a:pt x="1435560" y="121444"/>
                  <a:pt x="1542161" y="135731"/>
                </a:cubicBezTo>
                <a:cubicBezTo>
                  <a:pt x="1559928" y="139303"/>
                  <a:pt x="1577695" y="146447"/>
                  <a:pt x="1595462" y="110728"/>
                </a:cubicBezTo>
                <a:cubicBezTo>
                  <a:pt x="1471094" y="78581"/>
                  <a:pt x="1350279" y="35719"/>
                  <a:pt x="1225911"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838200" y="365125"/>
            <a:ext cx="3200400" cy="210343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643186"/>
            <a:ext cx="3816096" cy="3529014"/>
          </a:xfrm>
        </p:spPr>
        <p:txBody>
          <a:bodyPr/>
          <a:lstStyle>
            <a:lvl1pPr marL="0" indent="0">
              <a:buNone/>
              <a:defRPr sz="20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838200" y="6356350"/>
            <a:ext cx="4114800" cy="365125"/>
          </a:xfrm>
        </p:spPr>
        <p:txBody>
          <a:bodyPr/>
          <a:lstStyle>
            <a:lvl1pPr algn="l">
              <a:defRPr/>
            </a:lvl1pPr>
          </a:lstStyle>
          <a:p>
            <a:pPr algn="l"/>
            <a:r>
              <a:rPr lang="en-US" dirty="0"/>
              <a:t>Presentation Title</a:t>
            </a:r>
          </a:p>
        </p:txBody>
      </p:sp>
      <p:sp>
        <p:nvSpPr>
          <p:cNvPr id="19" name="Picture Placeholder 18">
            <a:extLst>
              <a:ext uri="{FF2B5EF4-FFF2-40B4-BE49-F238E27FC236}">
                <a16:creationId xmlns:a16="http://schemas.microsoft.com/office/drawing/2014/main" id="{EA8AF96E-CB82-45CC-9B91-E49970478495}"/>
              </a:ext>
            </a:extLst>
          </p:cNvPr>
          <p:cNvSpPr>
            <a:spLocks noGrp="1"/>
          </p:cNvSpPr>
          <p:nvPr>
            <p:ph type="pic" sz="quarter" idx="13"/>
          </p:nvPr>
        </p:nvSpPr>
        <p:spPr>
          <a:xfrm>
            <a:off x="9082087" y="0"/>
            <a:ext cx="3109415" cy="3694372"/>
          </a:xfrm>
        </p:spPr>
        <p:txBody>
          <a:bodyPr anchor="ctr"/>
          <a:lstStyle>
            <a:lvl1pPr algn="ctr">
              <a:buNone/>
              <a:defRPr/>
            </a:lvl1pPr>
          </a:lstStyle>
          <a:p>
            <a:r>
              <a:rPr lang="en-US"/>
              <a:t>Click icon to add picture</a:t>
            </a:r>
            <a:endParaRPr lang="en-US" dirty="0"/>
          </a:p>
        </p:txBody>
      </p:sp>
      <p:sp>
        <p:nvSpPr>
          <p:cNvPr id="20" name="Picture Placeholder 18">
            <a:extLst>
              <a:ext uri="{FF2B5EF4-FFF2-40B4-BE49-F238E27FC236}">
                <a16:creationId xmlns:a16="http://schemas.microsoft.com/office/drawing/2014/main" id="{6EEC573A-93BD-45DD-B03E-E2F5E00942F2}"/>
              </a:ext>
            </a:extLst>
          </p:cNvPr>
          <p:cNvSpPr>
            <a:spLocks noGrp="1"/>
          </p:cNvSpPr>
          <p:nvPr>
            <p:ph type="pic" sz="quarter" idx="14"/>
          </p:nvPr>
        </p:nvSpPr>
        <p:spPr>
          <a:xfrm>
            <a:off x="9081588" y="3802957"/>
            <a:ext cx="3109415" cy="3055044"/>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796646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1531EA5B-7FC1-4088-B6D5-4395F4C1F3C8}"/>
              </a:ext>
            </a:extLst>
          </p:cNvPr>
          <p:cNvSpPr/>
          <p:nvPr userDrawn="1"/>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anchor="ctr">
            <a:normAutofit/>
          </a:bodyPr>
          <a:lstStyle>
            <a:lvl1pPr>
              <a:defRPr sz="4000">
                <a:solidFill>
                  <a:schemeClr val="bg1"/>
                </a:solidFill>
              </a:defRPr>
            </a:lvl1pPr>
          </a:lstStyle>
          <a:p>
            <a:r>
              <a:rPr lang="en-US" dirty="0"/>
              <a:t>Title</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5" name="Content Placeholder 13">
            <a:extLst>
              <a:ext uri="{FF2B5EF4-FFF2-40B4-BE49-F238E27FC236}">
                <a16:creationId xmlns:a16="http://schemas.microsoft.com/office/drawing/2014/main" id="{CCD14F82-32BC-4E61-83EA-CB71ED780A3F}"/>
              </a:ext>
            </a:extLst>
          </p:cNvPr>
          <p:cNvSpPr>
            <a:spLocks noGrp="1"/>
          </p:cNvSpPr>
          <p:nvPr>
            <p:ph sz="quarter" idx="13"/>
          </p:nvPr>
        </p:nvSpPr>
        <p:spPr>
          <a:xfrm>
            <a:off x="6735763" y="712788"/>
            <a:ext cx="4618037" cy="5432425"/>
          </a:xfrm>
        </p:spPr>
        <p:txBody>
          <a:bodyPr anchor="ct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365546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2 pictures">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52F74EF-6A19-4BD7-8279-F105381ACB13}"/>
              </a:ext>
            </a:extLst>
          </p:cNvPr>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5" name="Picture Placeholder 14">
            <a:extLst>
              <a:ext uri="{FF2B5EF4-FFF2-40B4-BE49-F238E27FC236}">
                <a16:creationId xmlns:a16="http://schemas.microsoft.com/office/drawing/2014/main" id="{409EFF82-B4B6-4B60-B389-A87BD677DE0A}"/>
              </a:ext>
            </a:extLst>
          </p:cNvPr>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hasCustomPrompt="1"/>
          </p:nvPr>
        </p:nvSpPr>
        <p:spPr>
          <a:xfrm>
            <a:off x="5248656" y="4224528"/>
            <a:ext cx="6108192" cy="1463040"/>
          </a:xfrm>
        </p:spPr>
        <p:txBody>
          <a:bodyPr anchor="b">
            <a:normAutofit/>
          </a:bodyPr>
          <a:lstStyle>
            <a:lvl1pPr algn="r">
              <a:defRPr sz="4800"/>
            </a:lvl1pPr>
          </a:lstStyle>
          <a:p>
            <a:r>
              <a:rPr lang="en-US" dirty="0"/>
              <a:t>Title here</a:t>
            </a:r>
          </a:p>
        </p:txBody>
      </p:sp>
      <p:sp>
        <p:nvSpPr>
          <p:cNvPr id="18" name="Subtitle 2">
            <a:extLst>
              <a:ext uri="{FF2B5EF4-FFF2-40B4-BE49-F238E27FC236}">
                <a16:creationId xmlns:a16="http://schemas.microsoft.com/office/drawing/2014/main" id="{54E3CDD9-A6EF-4C93-B9CA-1472D152EE62}"/>
              </a:ext>
            </a:extLst>
          </p:cNvPr>
          <p:cNvSpPr>
            <a:spLocks noGrp="1"/>
          </p:cNvSpPr>
          <p:nvPr>
            <p:ph type="subTitle" idx="1" hasCustomPrompt="1"/>
          </p:nvPr>
        </p:nvSpPr>
        <p:spPr>
          <a:xfrm>
            <a:off x="5065776" y="5724144"/>
            <a:ext cx="6291072" cy="649224"/>
          </a:xfrm>
        </p:spPr>
        <p:txBody>
          <a:bodyPr/>
          <a:lstStyle>
            <a:lvl1pPr marL="0" indent="0" algn="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Tree>
    <p:extLst>
      <p:ext uri="{BB962C8B-B14F-4D97-AF65-F5344CB8AC3E}">
        <p14:creationId xmlns:p14="http://schemas.microsoft.com/office/powerpoint/2010/main" val="44927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56427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3328416" y="2002536"/>
            <a:ext cx="5541264" cy="2148840"/>
          </a:xfrm>
        </p:spPr>
        <p:txBody>
          <a:bodyPr anchor="b">
            <a:normAutofit/>
          </a:bodyPr>
          <a:lstStyle>
            <a:lvl1pPr algn="ctr">
              <a:defRPr sz="3600">
                <a:solidFill>
                  <a:schemeClr val="bg1"/>
                </a:solidFill>
                <a:latin typeface="+mn-lt"/>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8" name="Text Placeholder 7">
            <a:extLst>
              <a:ext uri="{FF2B5EF4-FFF2-40B4-BE49-F238E27FC236}">
                <a16:creationId xmlns:a16="http://schemas.microsoft.com/office/drawing/2014/main" id="{DB993D08-8A5D-4511-89F2-22508AFAC62D}"/>
              </a:ext>
            </a:extLst>
          </p:cNvPr>
          <p:cNvSpPr>
            <a:spLocks noGrp="1"/>
          </p:cNvSpPr>
          <p:nvPr>
            <p:ph type="body" sz="quarter" idx="13"/>
          </p:nvPr>
        </p:nvSpPr>
        <p:spPr>
          <a:xfrm>
            <a:off x="3877056" y="4297680"/>
            <a:ext cx="4434840" cy="1188720"/>
          </a:xfrm>
        </p:spPr>
        <p:txBody>
          <a:bodyPr/>
          <a:lstStyle>
            <a:lvl1pPr marL="0" indent="0" algn="ctr">
              <a:buNone/>
              <a:defRPr sz="2400">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54925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740F3399-4083-4642-9BB0-A990D21E7031}"/>
              </a:ext>
            </a:extLst>
          </p:cNvPr>
          <p:cNvSpPr>
            <a:spLocks noGrp="1"/>
          </p:cNvSpPr>
          <p:nvPr>
            <p:ph type="pic" sz="quarter" idx="13"/>
          </p:nvPr>
        </p:nvSpPr>
        <p:spPr>
          <a:xfrm>
            <a:off x="328398" y="2204789"/>
            <a:ext cx="2053232" cy="1662194"/>
          </a:xfrm>
          <a:custGeom>
            <a:avLst/>
            <a:gdLst>
              <a:gd name="connsiteX0" fmla="*/ 1747 w 2053232"/>
              <a:gd name="connsiteY0" fmla="*/ 969110 h 1662194"/>
              <a:gd name="connsiteX1" fmla="*/ 2600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4 w 2053232"/>
              <a:gd name="connsiteY14" fmla="*/ 435072 h 1662194"/>
              <a:gd name="connsiteX15" fmla="*/ 1710506 w 2053232"/>
              <a:gd name="connsiteY15" fmla="*/ 428699 h 1662194"/>
              <a:gd name="connsiteX16" fmla="*/ 1709192 w 2053232"/>
              <a:gd name="connsiteY16" fmla="*/ 427290 h 1662194"/>
              <a:gd name="connsiteX17" fmla="*/ 1602978 w 2053232"/>
              <a:gd name="connsiteY17" fmla="*/ 260909 h 1662194"/>
              <a:gd name="connsiteX18" fmla="*/ 1531109 w 2053232"/>
              <a:gd name="connsiteY18" fmla="*/ 324503 h 1662194"/>
              <a:gd name="connsiteX19" fmla="*/ 1532534 w 2053232"/>
              <a:gd name="connsiteY19" fmla="*/ 325909 h 1662194"/>
              <a:gd name="connsiteX20" fmla="*/ 1602978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8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6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4 w 2053232"/>
              <a:gd name="connsiteY53" fmla="*/ 394989 h 1662194"/>
              <a:gd name="connsiteX54" fmla="*/ 1534274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8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8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80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4 w 2053232"/>
              <a:gd name="connsiteY84" fmla="*/ 398100 h 1662194"/>
              <a:gd name="connsiteX85" fmla="*/ 1757954 w 2053232"/>
              <a:gd name="connsiteY85" fmla="*/ 386885 h 1662194"/>
              <a:gd name="connsiteX86" fmla="*/ 1812738 w 2053232"/>
              <a:gd name="connsiteY86" fmla="*/ 333679 h 1662194"/>
              <a:gd name="connsiteX87" fmla="*/ 1849624 w 2053232"/>
              <a:gd name="connsiteY87" fmla="*/ 295005 h 1662194"/>
              <a:gd name="connsiteX88" fmla="*/ 1852870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10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8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1 w 2053232"/>
              <a:gd name="connsiteY104" fmla="*/ 444105 h 1662194"/>
              <a:gd name="connsiteX105" fmla="*/ 1777136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9 w 2053232"/>
              <a:gd name="connsiteY138" fmla="*/ 1207997 h 1662194"/>
              <a:gd name="connsiteX139" fmla="*/ 1853632 w 2053232"/>
              <a:gd name="connsiteY139" fmla="*/ 1277417 h 1662194"/>
              <a:gd name="connsiteX140" fmla="*/ 1857097 w 2053232"/>
              <a:gd name="connsiteY140" fmla="*/ 1285053 h 1662194"/>
              <a:gd name="connsiteX141" fmla="*/ 1909020 w 2053232"/>
              <a:gd name="connsiteY141" fmla="*/ 1272282 h 1662194"/>
              <a:gd name="connsiteX142" fmla="*/ 1848099 w 2053232"/>
              <a:gd name="connsiteY142" fmla="*/ 1331631 h 1662194"/>
              <a:gd name="connsiteX143" fmla="*/ 1782898 w 2053232"/>
              <a:gd name="connsiteY143" fmla="*/ 1377919 h 1662194"/>
              <a:gd name="connsiteX144" fmla="*/ 1832839 w 2053232"/>
              <a:gd name="connsiteY144" fmla="*/ 1369576 h 1662194"/>
              <a:gd name="connsiteX145" fmla="*/ 1899110 w 2053232"/>
              <a:gd name="connsiteY145" fmla="*/ 1342149 h 1662194"/>
              <a:gd name="connsiteX146" fmla="*/ 1924893 w 2053232"/>
              <a:gd name="connsiteY146" fmla="*/ 1350730 h 1662194"/>
              <a:gd name="connsiteX147" fmla="*/ 1864819 w 2053232"/>
              <a:gd name="connsiteY147" fmla="*/ 1394423 h 1662194"/>
              <a:gd name="connsiteX148" fmla="*/ 1829716 w 2053232"/>
              <a:gd name="connsiteY148" fmla="*/ 1414866 h 1662194"/>
              <a:gd name="connsiteX149" fmla="*/ 1816667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7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8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2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8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8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40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600"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8" y="430816"/>
                  <a:pt x="1701204" y="434343"/>
                  <a:pt x="1697211" y="437869"/>
                </a:cubicBezTo>
                <a:cubicBezTo>
                  <a:pt x="1699608" y="436940"/>
                  <a:pt x="1702226" y="436004"/>
                  <a:pt x="1704734" y="435072"/>
                </a:cubicBezTo>
                <a:cubicBezTo>
                  <a:pt x="1706622" y="432949"/>
                  <a:pt x="1708638" y="430943"/>
                  <a:pt x="1710506" y="428699"/>
                </a:cubicBezTo>
                <a:cubicBezTo>
                  <a:pt x="1710105" y="428228"/>
                  <a:pt x="1709594" y="427761"/>
                  <a:pt x="1709192" y="427290"/>
                </a:cubicBezTo>
                <a:close/>
                <a:moveTo>
                  <a:pt x="1602978" y="260909"/>
                </a:moveTo>
                <a:cubicBezTo>
                  <a:pt x="1579015" y="282067"/>
                  <a:pt x="1555072" y="303345"/>
                  <a:pt x="1531109" y="324503"/>
                </a:cubicBezTo>
                <a:cubicBezTo>
                  <a:pt x="1531621" y="324970"/>
                  <a:pt x="1532023" y="325441"/>
                  <a:pt x="1532534" y="325909"/>
                </a:cubicBezTo>
                <a:cubicBezTo>
                  <a:pt x="1559602" y="307796"/>
                  <a:pt x="1584734" y="287810"/>
                  <a:pt x="1602978"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2"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6"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8"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8"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6"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2" y="308200"/>
                  <a:pt x="1646666" y="310801"/>
                </a:cubicBezTo>
                <a:cubicBezTo>
                  <a:pt x="1626127" y="342988"/>
                  <a:pt x="1600235" y="370389"/>
                  <a:pt x="1571164" y="394989"/>
                </a:cubicBezTo>
                <a:cubicBezTo>
                  <a:pt x="1559311" y="404958"/>
                  <a:pt x="1546947" y="414460"/>
                  <a:pt x="1534274"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8" y="191769"/>
                  <a:pt x="1785353" y="183058"/>
                </a:cubicBezTo>
                <a:cubicBezTo>
                  <a:pt x="1789677" y="179520"/>
                  <a:pt x="1794273" y="176336"/>
                  <a:pt x="1800878" y="176962"/>
                </a:cubicBezTo>
                <a:cubicBezTo>
                  <a:pt x="1803457" y="177238"/>
                  <a:pt x="1806420" y="177866"/>
                  <a:pt x="1807769" y="180970"/>
                </a:cubicBezTo>
                <a:cubicBezTo>
                  <a:pt x="1809009" y="184077"/>
                  <a:pt x="1806921" y="185602"/>
                  <a:pt x="1805034" y="186998"/>
                </a:cubicBezTo>
                <a:cubicBezTo>
                  <a:pt x="1804539" y="187378"/>
                  <a:pt x="1804063" y="187878"/>
                  <a:pt x="1803514" y="187897"/>
                </a:cubicBezTo>
                <a:cubicBezTo>
                  <a:pt x="1793193" y="188971"/>
                  <a:pt x="1792156" y="198213"/>
                  <a:pt x="1788211" y="205008"/>
                </a:cubicBezTo>
                <a:cubicBezTo>
                  <a:pt x="1786982" y="207109"/>
                  <a:pt x="1787182" y="209161"/>
                  <a:pt x="1789190" y="211516"/>
                </a:cubicBezTo>
                <a:cubicBezTo>
                  <a:pt x="1792806" y="215755"/>
                  <a:pt x="1791010" y="217754"/>
                  <a:pt x="1787239" y="219092"/>
                </a:cubicBezTo>
                <a:cubicBezTo>
                  <a:pt x="1783469" y="220431"/>
                  <a:pt x="1779242" y="220936"/>
                  <a:pt x="1775377" y="223853"/>
                </a:cubicBezTo>
                <a:cubicBezTo>
                  <a:pt x="1782527" y="225913"/>
                  <a:pt x="1786886"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8"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70" y="174142"/>
                  <a:pt x="1847751" y="176838"/>
                  <a:pt x="1847180" y="179643"/>
                </a:cubicBezTo>
                <a:cubicBezTo>
                  <a:pt x="1846093" y="184162"/>
                  <a:pt x="1846470" y="188874"/>
                  <a:pt x="1850416" y="193102"/>
                </a:cubicBezTo>
                <a:cubicBezTo>
                  <a:pt x="1853303" y="196154"/>
                  <a:pt x="1853391"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6" y="271930"/>
                  <a:pt x="1811727" y="299794"/>
                  <a:pt x="1794161" y="326066"/>
                </a:cubicBezTo>
                <a:cubicBezTo>
                  <a:pt x="1776777" y="352090"/>
                  <a:pt x="1756361" y="375551"/>
                  <a:pt x="1734264" y="398100"/>
                </a:cubicBezTo>
                <a:cubicBezTo>
                  <a:pt x="1741291" y="397137"/>
                  <a:pt x="1749842" y="392367"/>
                  <a:pt x="1757954" y="386885"/>
                </a:cubicBezTo>
                <a:cubicBezTo>
                  <a:pt x="1779364" y="372233"/>
                  <a:pt x="1795859" y="352780"/>
                  <a:pt x="1812738" y="333679"/>
                </a:cubicBezTo>
                <a:cubicBezTo>
                  <a:pt x="1824521" y="320320"/>
                  <a:pt x="1835922" y="306611"/>
                  <a:pt x="1849624" y="295005"/>
                </a:cubicBezTo>
                <a:cubicBezTo>
                  <a:pt x="1851199" y="293741"/>
                  <a:pt x="1852171" y="292134"/>
                  <a:pt x="1852870"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10" y="342707"/>
                </a:cubicBezTo>
                <a:cubicBezTo>
                  <a:pt x="1819675" y="355613"/>
                  <a:pt x="1808202" y="369566"/>
                  <a:pt x="1798281" y="385043"/>
                </a:cubicBezTo>
                <a:cubicBezTo>
                  <a:pt x="1805958" y="377395"/>
                  <a:pt x="1813617" y="369627"/>
                  <a:pt x="1821404" y="361975"/>
                </a:cubicBezTo>
                <a:cubicBezTo>
                  <a:pt x="1827267" y="356205"/>
                  <a:pt x="1833386" y="350669"/>
                  <a:pt x="1839377" y="345017"/>
                </a:cubicBezTo>
                <a:cubicBezTo>
                  <a:pt x="1840825" y="343635"/>
                  <a:pt x="1842364" y="342130"/>
                  <a:pt x="1844941" y="343860"/>
                </a:cubicBezTo>
                <a:cubicBezTo>
                  <a:pt x="1847262" y="345357"/>
                  <a:pt x="1847277" y="347658"/>
                  <a:pt x="1847164" y="349842"/>
                </a:cubicBezTo>
                <a:cubicBezTo>
                  <a:pt x="1846804" y="358455"/>
                  <a:pt x="1843225" y="365480"/>
                  <a:pt x="1838441" y="371820"/>
                </a:cubicBezTo>
                <a:cubicBezTo>
                  <a:pt x="1832630" y="379404"/>
                  <a:pt x="1826435" y="386639"/>
                  <a:pt x="1820021" y="393881"/>
                </a:cubicBezTo>
                <a:cubicBezTo>
                  <a:pt x="1827745" y="391683"/>
                  <a:pt x="1835469" y="389484"/>
                  <a:pt x="1843248" y="387648"/>
                </a:cubicBezTo>
                <a:cubicBezTo>
                  <a:pt x="1841726" y="401751"/>
                  <a:pt x="1833689" y="404808"/>
                  <a:pt x="1826441" y="407232"/>
                </a:cubicBezTo>
                <a:cubicBezTo>
                  <a:pt x="1816649" y="410348"/>
                  <a:pt x="1807403" y="414172"/>
                  <a:pt x="1798340" y="418475"/>
                </a:cubicBezTo>
                <a:cubicBezTo>
                  <a:pt x="1794877" y="422589"/>
                  <a:pt x="1791395" y="426583"/>
                  <a:pt x="1788058" y="430814"/>
                </a:cubicBezTo>
                <a:cubicBezTo>
                  <a:pt x="1784630" y="435169"/>
                  <a:pt x="1781423" y="439516"/>
                  <a:pt x="1778251" y="444105"/>
                </a:cubicBezTo>
                <a:cubicBezTo>
                  <a:pt x="1775995" y="447452"/>
                  <a:pt x="1773119" y="450334"/>
                  <a:pt x="1777136" y="455772"/>
                </a:cubicBezTo>
                <a:cubicBezTo>
                  <a:pt x="1778943" y="458255"/>
                  <a:pt x="1771677" y="472309"/>
                  <a:pt x="1768840" y="473253"/>
                </a:cubicBezTo>
                <a:cubicBezTo>
                  <a:pt x="1768419" y="473388"/>
                  <a:pt x="1767998" y="473524"/>
                  <a:pt x="1767669" y="473535"/>
                </a:cubicBezTo>
                <a:cubicBezTo>
                  <a:pt x="1761228" y="473267"/>
                  <a:pt x="1760418"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8" y="509237"/>
                  <a:pt x="1908392" y="514224"/>
                  <a:pt x="1905273" y="519902"/>
                </a:cubicBezTo>
                <a:cubicBezTo>
                  <a:pt x="1900853" y="527925"/>
                  <a:pt x="1900807" y="533498"/>
                  <a:pt x="1912288" y="539411"/>
                </a:cubicBezTo>
                <a:cubicBezTo>
                  <a:pt x="1945159" y="556233"/>
                  <a:pt x="1944920" y="556847"/>
                  <a:pt x="1920238" y="582026"/>
                </a:cubicBezTo>
                <a:cubicBezTo>
                  <a:pt x="1919084" y="583155"/>
                  <a:pt x="1920268"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4"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1" y="983900"/>
                  <a:pt x="1980356"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8" y="1074864"/>
                  <a:pt x="1930634" y="1095299"/>
                  <a:pt x="1907231" y="1134124"/>
                </a:cubicBezTo>
                <a:cubicBezTo>
                  <a:pt x="1942339" y="1123252"/>
                  <a:pt x="1966286" y="1099793"/>
                  <a:pt x="1999628" y="1094067"/>
                </a:cubicBezTo>
                <a:cubicBezTo>
                  <a:pt x="1975297" y="1129653"/>
                  <a:pt x="1940812" y="1153466"/>
                  <a:pt x="1908700" y="1179865"/>
                </a:cubicBezTo>
                <a:cubicBezTo>
                  <a:pt x="1899560" y="1187320"/>
                  <a:pt x="1889855" y="1192492"/>
                  <a:pt x="1889869" y="1207997"/>
                </a:cubicBezTo>
                <a:cubicBezTo>
                  <a:pt x="1889860" y="1238039"/>
                  <a:pt x="1880309" y="1263315"/>
                  <a:pt x="1853632" y="1277417"/>
                </a:cubicBezTo>
                <a:cubicBezTo>
                  <a:pt x="1853430" y="1277545"/>
                  <a:pt x="1855638" y="1281953"/>
                  <a:pt x="1857097" y="1285053"/>
                </a:cubicBezTo>
                <a:cubicBezTo>
                  <a:pt x="1874696" y="1285430"/>
                  <a:pt x="1885755" y="1267251"/>
                  <a:pt x="1909020" y="1272282"/>
                </a:cubicBezTo>
                <a:cubicBezTo>
                  <a:pt x="1891328" y="1296984"/>
                  <a:pt x="1876677" y="1319161"/>
                  <a:pt x="1848099" y="1331631"/>
                </a:cubicBezTo>
                <a:cubicBezTo>
                  <a:pt x="1825215" y="1341608"/>
                  <a:pt x="1796024" y="1347799"/>
                  <a:pt x="1782898" y="1377919"/>
                </a:cubicBezTo>
                <a:cubicBezTo>
                  <a:pt x="1804186" y="1383017"/>
                  <a:pt x="1818358" y="1375272"/>
                  <a:pt x="1832839" y="1369576"/>
                </a:cubicBezTo>
                <a:cubicBezTo>
                  <a:pt x="1855136" y="1360830"/>
                  <a:pt x="1876830" y="1351015"/>
                  <a:pt x="1899110" y="1342149"/>
                </a:cubicBezTo>
                <a:cubicBezTo>
                  <a:pt x="1907548" y="1338836"/>
                  <a:pt x="1916975" y="1336217"/>
                  <a:pt x="1924893" y="1350730"/>
                </a:cubicBezTo>
                <a:cubicBezTo>
                  <a:pt x="1895614" y="1354864"/>
                  <a:pt x="1880691" y="1375233"/>
                  <a:pt x="1864819" y="1394423"/>
                </a:cubicBezTo>
                <a:cubicBezTo>
                  <a:pt x="1855856" y="1405264"/>
                  <a:pt x="1849395" y="1419533"/>
                  <a:pt x="1829716" y="1414866"/>
                </a:cubicBezTo>
                <a:cubicBezTo>
                  <a:pt x="1819310" y="1412429"/>
                  <a:pt x="1814120" y="1420479"/>
                  <a:pt x="1816667" y="1430084"/>
                </a:cubicBezTo>
                <a:cubicBezTo>
                  <a:pt x="1825508" y="1463947"/>
                  <a:pt x="1804138" y="1476658"/>
                  <a:pt x="1781075" y="1483976"/>
                </a:cubicBezTo>
                <a:cubicBezTo>
                  <a:pt x="1737493" y="1497921"/>
                  <a:pt x="1703985" y="1528243"/>
                  <a:pt x="1662135" y="1545641"/>
                </a:cubicBezTo>
                <a:cubicBezTo>
                  <a:pt x="1621422"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9"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7"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1" y="599859"/>
                  <a:pt x="40415" y="577949"/>
                </a:cubicBezTo>
                <a:cubicBezTo>
                  <a:pt x="37094"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8" y="496296"/>
                </a:cubicBezTo>
                <a:cubicBezTo>
                  <a:pt x="26771" y="489372"/>
                  <a:pt x="23432" y="482580"/>
                  <a:pt x="18025" y="476705"/>
                </a:cubicBezTo>
                <a:cubicBezTo>
                  <a:pt x="14719" y="473061"/>
                  <a:pt x="10900" y="470404"/>
                  <a:pt x="6383" y="468980"/>
                </a:cubicBezTo>
                <a:cubicBezTo>
                  <a:pt x="2433" y="467660"/>
                  <a:pt x="1046" y="465768"/>
                  <a:pt x="3045" y="462188"/>
                </a:cubicBezTo>
                <a:cubicBezTo>
                  <a:pt x="8677" y="451944"/>
                  <a:pt x="9882" y="440880"/>
                  <a:pt x="3242" y="428263"/>
                </a:cubicBezTo>
                <a:cubicBezTo>
                  <a:pt x="1235" y="424454"/>
                  <a:pt x="1716" y="421046"/>
                  <a:pt x="4902"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8" y="250975"/>
                  <a:pt x="37609" y="250972"/>
                </a:cubicBezTo>
                <a:cubicBezTo>
                  <a:pt x="52373" y="250838"/>
                  <a:pt x="67065" y="250950"/>
                  <a:pt x="81248"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6"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5" y="256006"/>
                  <a:pt x="189729" y="255906"/>
                  <a:pt x="194337" y="257205"/>
                </a:cubicBezTo>
                <a:cubicBezTo>
                  <a:pt x="199861" y="258714"/>
                  <a:pt x="205383" y="260225"/>
                  <a:pt x="210833" y="261979"/>
                </a:cubicBezTo>
                <a:cubicBezTo>
                  <a:pt x="216520" y="263847"/>
                  <a:pt x="219587" y="268105"/>
                  <a:pt x="220951" y="273511"/>
                </a:cubicBezTo>
                <a:cubicBezTo>
                  <a:pt x="221215" y="274531"/>
                  <a:pt x="221415" y="275675"/>
                  <a:pt x="221308" y="276617"/>
                </a:cubicBezTo>
                <a:lnTo>
                  <a:pt x="220390" y="277794"/>
                </a:lnTo>
                <a:lnTo>
                  <a:pt x="219184" y="278292"/>
                </a:lnTo>
                <a:cubicBezTo>
                  <a:pt x="217932" y="278836"/>
                  <a:pt x="217856" y="278975"/>
                  <a:pt x="219828"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40"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50" y="24526"/>
                  <a:pt x="1684752" y="31993"/>
                  <a:pt x="1681449" y="38645"/>
                </a:cubicBezTo>
                <a:cubicBezTo>
                  <a:pt x="1680000"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0DFA7AC8-DA1D-4AC7-ACF4-7BE16BA870B6}"/>
              </a:ext>
            </a:extLst>
          </p:cNvPr>
          <p:cNvSpPr>
            <a:spLocks noGrp="1"/>
          </p:cNvSpPr>
          <p:nvPr>
            <p:ph type="pic" sz="quarter" idx="14"/>
          </p:nvPr>
        </p:nvSpPr>
        <p:spPr>
          <a:xfrm>
            <a:off x="2698894" y="2211836"/>
            <a:ext cx="2053231" cy="1662194"/>
          </a:xfrm>
          <a:custGeom>
            <a:avLst/>
            <a:gdLst>
              <a:gd name="connsiteX0" fmla="*/ 520698 w 2053231"/>
              <a:gd name="connsiteY0" fmla="*/ 1336286 h 1662194"/>
              <a:gd name="connsiteX1" fmla="*/ 450255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6 w 2053231"/>
              <a:gd name="connsiteY6" fmla="*/ 1233496 h 1662194"/>
              <a:gd name="connsiteX7" fmla="*/ 344041 w 2053231"/>
              <a:gd name="connsiteY7" fmla="*/ 1234905 h 1662194"/>
              <a:gd name="connsiteX8" fmla="*/ 356022 w 2053231"/>
              <a:gd name="connsiteY8" fmla="*/ 1224326 h 1662194"/>
              <a:gd name="connsiteX9" fmla="*/ 2051486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6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4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4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2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7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5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3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1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9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1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5 w 2053231"/>
              <a:gd name="connsiteY80" fmla="*/ 1385578 h 1662194"/>
              <a:gd name="connsiteX81" fmla="*/ 1832843 w 2053231"/>
              <a:gd name="connsiteY81" fmla="*/ 1384401 h 1662194"/>
              <a:gd name="connsiteX82" fmla="*/ 1834049 w 2053231"/>
              <a:gd name="connsiteY82" fmla="*/ 1383903 h 1662194"/>
              <a:gd name="connsiteX83" fmla="*/ 1833405 w 2053231"/>
              <a:gd name="connsiteY83" fmla="*/ 1383680 h 1662194"/>
              <a:gd name="connsiteX84" fmla="*/ 1832843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1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8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2 w 2053231"/>
              <a:gd name="connsiteY139" fmla="*/ 1354187 h 1662194"/>
              <a:gd name="connsiteX140" fmla="*/ 406566 w 2053231"/>
              <a:gd name="connsiteY140" fmla="*/ 1351394 h 1662194"/>
              <a:gd name="connsiteX141" fmla="*/ 482069 w 2053231"/>
              <a:gd name="connsiteY141" fmla="*/ 1267205 h 1662194"/>
              <a:gd name="connsiteX142" fmla="*/ 518959 w 2053231"/>
              <a:gd name="connsiteY142" fmla="*/ 1238829 h 1662194"/>
              <a:gd name="connsiteX143" fmla="*/ 518669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2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5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8 w 2053231"/>
              <a:gd name="connsiteY175" fmla="*/ 1367190 h 1662194"/>
              <a:gd name="connsiteX176" fmla="*/ 200363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3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3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59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3 w 2053231"/>
              <a:gd name="connsiteY213" fmla="*/ 773093 h 1662194"/>
              <a:gd name="connsiteX214" fmla="*/ 131631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7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5"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6" y="1233496"/>
                </a:cubicBezTo>
                <a:cubicBezTo>
                  <a:pt x="343128" y="1233967"/>
                  <a:pt x="343639" y="1234433"/>
                  <a:pt x="344041" y="1234905"/>
                </a:cubicBezTo>
                <a:cubicBezTo>
                  <a:pt x="348035" y="1231379"/>
                  <a:pt x="352028" y="1227852"/>
                  <a:pt x="356022" y="1224326"/>
                </a:cubicBezTo>
                <a:close/>
                <a:moveTo>
                  <a:pt x="2051486"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6" y="693085"/>
                </a:lnTo>
                <a:lnTo>
                  <a:pt x="2050633" y="688201"/>
                </a:lnTo>
                <a:cubicBezTo>
                  <a:pt x="2049845" y="683863"/>
                  <a:pt x="2048914" y="678901"/>
                  <a:pt x="2047896" y="673632"/>
                </a:cubicBezTo>
                <a:lnTo>
                  <a:pt x="2046450" y="666352"/>
                </a:lnTo>
                <a:close/>
                <a:moveTo>
                  <a:pt x="916305" y="445"/>
                </a:moveTo>
                <a:cubicBezTo>
                  <a:pt x="1368523" y="-12890"/>
                  <a:pt x="1730383" y="278428"/>
                  <a:pt x="1732589" y="282783"/>
                </a:cubicBezTo>
                <a:cubicBezTo>
                  <a:pt x="1743479" y="304585"/>
                  <a:pt x="1763682" y="313475"/>
                  <a:pt x="1782474" y="324713"/>
                </a:cubicBezTo>
                <a:cubicBezTo>
                  <a:pt x="1798852" y="334580"/>
                  <a:pt x="1816308" y="345016"/>
                  <a:pt x="1825119" y="362527"/>
                </a:cubicBezTo>
                <a:cubicBezTo>
                  <a:pt x="1836775" y="385756"/>
                  <a:pt x="1810823"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4" y="549095"/>
                </a:cubicBezTo>
                <a:cubicBezTo>
                  <a:pt x="2016500" y="553055"/>
                  <a:pt x="2011060" y="593940"/>
                  <a:pt x="2032970" y="611252"/>
                </a:cubicBezTo>
                <a:cubicBezTo>
                  <a:pt x="2035035" y="612878"/>
                  <a:pt x="2040093" y="634967"/>
                  <a:pt x="2044637" y="657225"/>
                </a:cubicBezTo>
                <a:lnTo>
                  <a:pt x="2046450" y="666352"/>
                </a:lnTo>
                <a:lnTo>
                  <a:pt x="2043509" y="667781"/>
                </a:lnTo>
                <a:lnTo>
                  <a:pt x="2042196" y="662709"/>
                </a:lnTo>
                <a:cubicBezTo>
                  <a:pt x="2039117" y="651261"/>
                  <a:pt x="2036317" y="642514"/>
                  <a:pt x="2035244" y="644730"/>
                </a:cubicBezTo>
                <a:cubicBezTo>
                  <a:pt x="2032399" y="650763"/>
                  <a:pt x="2027469" y="656137"/>
                  <a:pt x="2031373" y="663758"/>
                </a:cubicBezTo>
                <a:cubicBezTo>
                  <a:pt x="2032563" y="666171"/>
                  <a:pt x="2033366" y="673027"/>
                  <a:pt x="2036702" y="672471"/>
                </a:cubicBezTo>
                <a:cubicBezTo>
                  <a:pt x="2037814" y="672286"/>
                  <a:pt x="2039206" y="671278"/>
                  <a:pt x="2040989" y="669007"/>
                </a:cubicBezTo>
                <a:lnTo>
                  <a:pt x="2043509" y="667781"/>
                </a:lnTo>
                <a:lnTo>
                  <a:pt x="2045314" y="674752"/>
                </a:lnTo>
                <a:cubicBezTo>
                  <a:pt x="2047384" y="682973"/>
                  <a:pt x="2049365" y="691170"/>
                  <a:pt x="2050827" y="696895"/>
                </a:cubicBezTo>
                <a:lnTo>
                  <a:pt x="2051150" y="698083"/>
                </a:lnTo>
                <a:lnTo>
                  <a:pt x="2050479" y="708103"/>
                </a:lnTo>
                <a:cubicBezTo>
                  <a:pt x="2047138" y="735607"/>
                  <a:pt x="2037413" y="766704"/>
                  <a:pt x="2021667" y="768748"/>
                </a:cubicBezTo>
                <a:cubicBezTo>
                  <a:pt x="2038322" y="801742"/>
                  <a:pt x="2038322" y="801742"/>
                  <a:pt x="2001026" y="807600"/>
                </a:cubicBezTo>
                <a:cubicBezTo>
                  <a:pt x="2018815" y="828322"/>
                  <a:pt x="2019630" y="833746"/>
                  <a:pt x="2003043" y="841573"/>
                </a:cubicBezTo>
                <a:cubicBezTo>
                  <a:pt x="1987078" y="849136"/>
                  <a:pt x="1968540" y="852062"/>
                  <a:pt x="1954455" y="863318"/>
                </a:cubicBezTo>
                <a:cubicBezTo>
                  <a:pt x="1973021" y="889948"/>
                  <a:pt x="1981793" y="921149"/>
                  <a:pt x="2013756" y="933398"/>
                </a:cubicBezTo>
                <a:cubicBezTo>
                  <a:pt x="2018784" y="935289"/>
                  <a:pt x="2023200" y="943377"/>
                  <a:pt x="2020814" y="948060"/>
                </a:cubicBezTo>
                <a:cubicBezTo>
                  <a:pt x="2012501" y="965421"/>
                  <a:pt x="2032981" y="997439"/>
                  <a:pt x="1999694" y="1002071"/>
                </a:cubicBezTo>
                <a:cubicBezTo>
                  <a:pt x="1995595"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3"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1" y="1179615"/>
                  <a:pt x="2035208" y="1185490"/>
                </a:cubicBezTo>
                <a:cubicBezTo>
                  <a:pt x="2038513" y="1189134"/>
                  <a:pt x="2042333" y="1191791"/>
                  <a:pt x="2046850" y="1193215"/>
                </a:cubicBezTo>
                <a:cubicBezTo>
                  <a:pt x="2050800" y="1194535"/>
                  <a:pt x="2052188" y="1196426"/>
                  <a:pt x="2050187" y="1200006"/>
                </a:cubicBezTo>
                <a:cubicBezTo>
                  <a:pt x="2044556" y="1210251"/>
                  <a:pt x="2043350" y="1221315"/>
                  <a:pt x="2049991"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9" y="1364335"/>
                </a:cubicBezTo>
                <a:cubicBezTo>
                  <a:pt x="2016860" y="1367329"/>
                  <a:pt x="2016253" y="1369894"/>
                  <a:pt x="2015170" y="1372232"/>
                </a:cubicBezTo>
                <a:cubicBezTo>
                  <a:pt x="2010635" y="1382439"/>
                  <a:pt x="2012999"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1" y="1452516"/>
                </a:cubicBezTo>
                <a:cubicBezTo>
                  <a:pt x="1954562" y="1442472"/>
                  <a:pt x="1941527" y="1435764"/>
                  <a:pt x="1928933" y="1428314"/>
                </a:cubicBezTo>
                <a:cubicBezTo>
                  <a:pt x="1910873"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5" y="1385578"/>
                </a:cubicBezTo>
                <a:lnTo>
                  <a:pt x="1832843" y="1384401"/>
                </a:lnTo>
                <a:lnTo>
                  <a:pt x="1834049" y="1383903"/>
                </a:lnTo>
                <a:cubicBezTo>
                  <a:pt x="1835301" y="1383359"/>
                  <a:pt x="1835377" y="1383220"/>
                  <a:pt x="1833405" y="1383680"/>
                </a:cubicBezTo>
                <a:lnTo>
                  <a:pt x="1832843"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1" y="1325173"/>
                </a:cubicBezTo>
                <a:cubicBezTo>
                  <a:pt x="815265" y="1330975"/>
                  <a:pt x="653940" y="1376380"/>
                  <a:pt x="609922" y="1411659"/>
                </a:cubicBezTo>
                <a:cubicBezTo>
                  <a:pt x="564936" y="1447819"/>
                  <a:pt x="523345" y="1487498"/>
                  <a:pt x="481993" y="1527291"/>
                </a:cubicBezTo>
                <a:cubicBezTo>
                  <a:pt x="464056" y="1544491"/>
                  <a:pt x="444585" y="1560288"/>
                  <a:pt x="428986" y="1579832"/>
                </a:cubicBezTo>
                <a:cubicBezTo>
                  <a:pt x="413406" y="1599495"/>
                  <a:pt x="398812" y="1619854"/>
                  <a:pt x="381477" y="1638123"/>
                </a:cubicBezTo>
                <a:cubicBezTo>
                  <a:pt x="376530" y="1643377"/>
                  <a:pt x="371636"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1" y="1635392"/>
                  <a:pt x="331040" y="1635823"/>
                  <a:pt x="330482" y="1641657"/>
                </a:cubicBezTo>
                <a:cubicBezTo>
                  <a:pt x="329646" y="1650770"/>
                  <a:pt x="325555" y="1657329"/>
                  <a:pt x="317482" y="1660871"/>
                </a:cubicBezTo>
                <a:cubicBezTo>
                  <a:pt x="316602" y="1661264"/>
                  <a:pt x="315646" y="1661871"/>
                  <a:pt x="314646" y="1662102"/>
                </a:cubicBezTo>
                <a:cubicBezTo>
                  <a:pt x="313647" y="1662332"/>
                  <a:pt x="312605" y="1662186"/>
                  <a:pt x="311554" y="1661070"/>
                </a:cubicBezTo>
                <a:cubicBezTo>
                  <a:pt x="309728" y="1659193"/>
                  <a:pt x="310700"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7"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8" y="1437894"/>
                  <a:pt x="398488" y="1443730"/>
                </a:cubicBezTo>
                <a:cubicBezTo>
                  <a:pt x="377645" y="1459210"/>
                  <a:pt x="361077" y="1478908"/>
                  <a:pt x="344235" y="1498251"/>
                </a:cubicBezTo>
                <a:cubicBezTo>
                  <a:pt x="333989"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5"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2" y="1369525"/>
                  <a:pt x="388815" y="1366891"/>
                </a:cubicBezTo>
                <a:cubicBezTo>
                  <a:pt x="385008" y="1356238"/>
                  <a:pt x="387867" y="1352507"/>
                  <a:pt x="399152" y="1354187"/>
                </a:cubicBezTo>
                <a:cubicBezTo>
                  <a:pt x="402646" y="1354676"/>
                  <a:pt x="404861" y="1353995"/>
                  <a:pt x="406566" y="1351394"/>
                </a:cubicBezTo>
                <a:cubicBezTo>
                  <a:pt x="427105" y="1319207"/>
                  <a:pt x="452997" y="1291806"/>
                  <a:pt x="482069" y="1267205"/>
                </a:cubicBezTo>
                <a:cubicBezTo>
                  <a:pt x="493922" y="1257237"/>
                  <a:pt x="506286" y="1247735"/>
                  <a:pt x="518959" y="1238829"/>
                </a:cubicBezTo>
                <a:cubicBezTo>
                  <a:pt x="518868" y="1238227"/>
                  <a:pt x="518760" y="1237504"/>
                  <a:pt x="518669"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7" y="1463982"/>
                  <a:pt x="265022" y="1457187"/>
                </a:cubicBezTo>
                <a:cubicBezTo>
                  <a:pt x="266250" y="1455086"/>
                  <a:pt x="266052" y="1453033"/>
                  <a:pt x="264042" y="1450679"/>
                </a:cubicBezTo>
                <a:cubicBezTo>
                  <a:pt x="260427" y="1446440"/>
                  <a:pt x="262222" y="1444441"/>
                  <a:pt x="265994" y="1443103"/>
                </a:cubicBezTo>
                <a:cubicBezTo>
                  <a:pt x="269764" y="1441764"/>
                  <a:pt x="273991" y="1441259"/>
                  <a:pt x="277856" y="1438342"/>
                </a:cubicBezTo>
                <a:cubicBezTo>
                  <a:pt x="270706" y="1436282"/>
                  <a:pt x="266347"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5" y="1477019"/>
                </a:cubicBezTo>
                <a:cubicBezTo>
                  <a:pt x="222002" y="1485891"/>
                  <a:pt x="217986" y="1492204"/>
                  <a:pt x="210022" y="1495743"/>
                </a:cubicBezTo>
                <a:cubicBezTo>
                  <a:pt x="208375" y="1496526"/>
                  <a:pt x="206653" y="1497553"/>
                  <a:pt x="204551" y="1496049"/>
                </a:cubicBezTo>
                <a:cubicBezTo>
                  <a:pt x="202304" y="1494307"/>
                  <a:pt x="203349" y="1492455"/>
                  <a:pt x="203865" y="1490741"/>
                </a:cubicBezTo>
                <a:cubicBezTo>
                  <a:pt x="204563" y="1488052"/>
                  <a:pt x="205482" y="1485357"/>
                  <a:pt x="206053" y="1482552"/>
                </a:cubicBezTo>
                <a:cubicBezTo>
                  <a:pt x="207140" y="1478033"/>
                  <a:pt x="206762"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8" y="1367190"/>
                </a:cubicBezTo>
                <a:cubicBezTo>
                  <a:pt x="202034" y="1368454"/>
                  <a:pt x="201062" y="1370061"/>
                  <a:pt x="200363"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3"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3" y="1257387"/>
                  <a:pt x="226792" y="1254963"/>
                </a:cubicBezTo>
                <a:cubicBezTo>
                  <a:pt x="236584" y="1251847"/>
                  <a:pt x="245829" y="1248023"/>
                  <a:pt x="254893" y="1243720"/>
                </a:cubicBezTo>
                <a:cubicBezTo>
                  <a:pt x="258356"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3" y="1188942"/>
                </a:cubicBezTo>
                <a:cubicBezTo>
                  <a:pt x="284814" y="1188807"/>
                  <a:pt x="285235"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59" y="1142293"/>
                </a:cubicBezTo>
                <a:cubicBezTo>
                  <a:pt x="152380" y="1134270"/>
                  <a:pt x="152425" y="1128696"/>
                  <a:pt x="140945" y="1122784"/>
                </a:cubicBezTo>
                <a:cubicBezTo>
                  <a:pt x="108074" y="1105962"/>
                  <a:pt x="108313" y="1105348"/>
                  <a:pt x="132995" y="1080169"/>
                </a:cubicBezTo>
                <a:cubicBezTo>
                  <a:pt x="134149" y="1079040"/>
                  <a:pt x="132965" y="1075567"/>
                  <a:pt x="132932" y="1073145"/>
                </a:cubicBezTo>
                <a:cubicBezTo>
                  <a:pt x="125033"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3" y="773093"/>
                </a:cubicBezTo>
                <a:cubicBezTo>
                  <a:pt x="158248" y="757093"/>
                  <a:pt x="154275" y="746809"/>
                  <a:pt x="131631"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7" y="686073"/>
                  <a:pt x="90653" y="654584"/>
                </a:cubicBezTo>
                <a:cubicBezTo>
                  <a:pt x="63957" y="655362"/>
                  <a:pt x="43557" y="656170"/>
                  <a:pt x="24812" y="663584"/>
                </a:cubicBezTo>
                <a:cubicBezTo>
                  <a:pt x="16994" y="666634"/>
                  <a:pt x="8410" y="669708"/>
                  <a:pt x="2404" y="660583"/>
                </a:cubicBezTo>
                <a:cubicBezTo>
                  <a:pt x="-4770" y="649559"/>
                  <a:pt x="5794" y="644964"/>
                  <a:pt x="12183" y="642689"/>
                </a:cubicBezTo>
                <a:cubicBezTo>
                  <a:pt x="30212" y="636389"/>
                  <a:pt x="42692" y="622523"/>
                  <a:pt x="56815" y="611508"/>
                </a:cubicBezTo>
                <a:cubicBezTo>
                  <a:pt x="87715"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7" y="279178"/>
                  <a:pt x="234875" y="286923"/>
                  <a:pt x="220394" y="292619"/>
                </a:cubicBezTo>
                <a:cubicBezTo>
                  <a:pt x="198098" y="301365"/>
                  <a:pt x="176403" y="311180"/>
                  <a:pt x="154123" y="320046"/>
                </a:cubicBezTo>
                <a:cubicBezTo>
                  <a:pt x="145684" y="323359"/>
                  <a:pt x="136258" y="325978"/>
                  <a:pt x="128340" y="311465"/>
                </a:cubicBezTo>
                <a:cubicBezTo>
                  <a:pt x="157619" y="307330"/>
                  <a:pt x="172542" y="286962"/>
                  <a:pt x="188414" y="267772"/>
                </a:cubicBezTo>
                <a:cubicBezTo>
                  <a:pt x="197377" y="256931"/>
                  <a:pt x="203838" y="242662"/>
                  <a:pt x="223517"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3" name="Picture Placeholder 32">
            <a:extLst>
              <a:ext uri="{FF2B5EF4-FFF2-40B4-BE49-F238E27FC236}">
                <a16:creationId xmlns:a16="http://schemas.microsoft.com/office/drawing/2014/main" id="{4A968EB8-8393-4689-A845-BCD355955A9F}"/>
              </a:ext>
            </a:extLst>
          </p:cNvPr>
          <p:cNvSpPr>
            <a:spLocks noGrp="1"/>
          </p:cNvSpPr>
          <p:nvPr>
            <p:ph type="pic" sz="quarter" idx="15"/>
          </p:nvPr>
        </p:nvSpPr>
        <p:spPr>
          <a:xfrm>
            <a:off x="5069387" y="2139888"/>
            <a:ext cx="2053231" cy="1662194"/>
          </a:xfrm>
          <a:custGeom>
            <a:avLst/>
            <a:gdLst>
              <a:gd name="connsiteX0" fmla="*/ 1746 w 2053231"/>
              <a:gd name="connsiteY0" fmla="*/ 969110 h 1662194"/>
              <a:gd name="connsiteX1" fmla="*/ 2599 w 2053231"/>
              <a:gd name="connsiteY1" fmla="*/ 973994 h 1662194"/>
              <a:gd name="connsiteX2" fmla="*/ 5336 w 2053231"/>
              <a:gd name="connsiteY2" fmla="*/ 988563 h 1662194"/>
              <a:gd name="connsiteX3" fmla="*/ 6782 w 2053231"/>
              <a:gd name="connsiteY3" fmla="*/ 995844 h 1662194"/>
              <a:gd name="connsiteX4" fmla="*/ 6161 w 2053231"/>
              <a:gd name="connsiteY4" fmla="*/ 996145 h 1662194"/>
              <a:gd name="connsiteX5" fmla="*/ 1450 w 2053231"/>
              <a:gd name="connsiteY5" fmla="*/ 973537 h 1662194"/>
              <a:gd name="connsiteX6" fmla="*/ 1 w 2053231"/>
              <a:gd name="connsiteY6" fmla="*/ 957986 h 1662194"/>
              <a:gd name="connsiteX7" fmla="*/ 654 w 2053231"/>
              <a:gd name="connsiteY7" fmla="*/ 958871 h 1662194"/>
              <a:gd name="connsiteX8" fmla="*/ 2082 w 2053231"/>
              <a:gd name="connsiteY8" fmla="*/ 964112 h 1662194"/>
              <a:gd name="connsiteX9" fmla="*/ 1746 w 2053231"/>
              <a:gd name="connsiteY9" fmla="*/ 969110 h 1662194"/>
              <a:gd name="connsiteX10" fmla="*/ 711 w 2053231"/>
              <a:gd name="connsiteY10" fmla="*/ 963168 h 1662194"/>
              <a:gd name="connsiteX11" fmla="*/ 1 w 2053231"/>
              <a:gd name="connsiteY11" fmla="*/ 957986 h 1662194"/>
              <a:gd name="connsiteX12" fmla="*/ 1709191 w 2053231"/>
              <a:gd name="connsiteY12" fmla="*/ 427290 h 1662194"/>
              <a:gd name="connsiteX13" fmla="*/ 1697210 w 2053231"/>
              <a:gd name="connsiteY13" fmla="*/ 437869 h 1662194"/>
              <a:gd name="connsiteX14" fmla="*/ 1704733 w 2053231"/>
              <a:gd name="connsiteY14" fmla="*/ 435072 h 1662194"/>
              <a:gd name="connsiteX15" fmla="*/ 1710506 w 2053231"/>
              <a:gd name="connsiteY15" fmla="*/ 428699 h 1662194"/>
              <a:gd name="connsiteX16" fmla="*/ 1709191 w 2053231"/>
              <a:gd name="connsiteY16" fmla="*/ 427290 h 1662194"/>
              <a:gd name="connsiteX17" fmla="*/ 1602977 w 2053231"/>
              <a:gd name="connsiteY17" fmla="*/ 260909 h 1662194"/>
              <a:gd name="connsiteX18" fmla="*/ 1531108 w 2053231"/>
              <a:gd name="connsiteY18" fmla="*/ 324503 h 1662194"/>
              <a:gd name="connsiteX19" fmla="*/ 1532533 w 2053231"/>
              <a:gd name="connsiteY19" fmla="*/ 325909 h 1662194"/>
              <a:gd name="connsiteX20" fmla="*/ 1602977 w 2053231"/>
              <a:gd name="connsiteY20" fmla="*/ 260909 h 1662194"/>
              <a:gd name="connsiteX21" fmla="*/ 1738585 w 2053231"/>
              <a:gd name="connsiteY21" fmla="*/ 93 h 1662194"/>
              <a:gd name="connsiteX22" fmla="*/ 1741678 w 2053231"/>
              <a:gd name="connsiteY22" fmla="*/ 1125 h 1662194"/>
              <a:gd name="connsiteX23" fmla="*/ 1741687 w 2053231"/>
              <a:gd name="connsiteY23" fmla="*/ 7060 h 1662194"/>
              <a:gd name="connsiteX24" fmla="*/ 1738618 w 2053231"/>
              <a:gd name="connsiteY24" fmla="*/ 16733 h 1662194"/>
              <a:gd name="connsiteX25" fmla="*/ 1740090 w 2053231"/>
              <a:gd name="connsiteY25" fmla="*/ 23588 h 1662194"/>
              <a:gd name="connsiteX26" fmla="*/ 1738676 w 2053231"/>
              <a:gd name="connsiteY26" fmla="*/ 39142 h 1662194"/>
              <a:gd name="connsiteX27" fmla="*/ 1733426 w 2053231"/>
              <a:gd name="connsiteY27" fmla="*/ 62940 h 1662194"/>
              <a:gd name="connsiteX28" fmla="*/ 1730086 w 2053231"/>
              <a:gd name="connsiteY28" fmla="*/ 69352 h 1662194"/>
              <a:gd name="connsiteX29" fmla="*/ 1727649 w 2053231"/>
              <a:gd name="connsiteY29" fmla="*/ 72220 h 1662194"/>
              <a:gd name="connsiteX30" fmla="*/ 1683216 w 2053231"/>
              <a:gd name="connsiteY30" fmla="*/ 165659 h 1662194"/>
              <a:gd name="connsiteX31" fmla="*/ 1629845 w 2053231"/>
              <a:gd name="connsiteY31" fmla="*/ 229721 h 1662194"/>
              <a:gd name="connsiteX32" fmla="*/ 1628579 w 2053231"/>
              <a:gd name="connsiteY32" fmla="*/ 232307 h 1662194"/>
              <a:gd name="connsiteX33" fmla="*/ 1654744 w 2053231"/>
              <a:gd name="connsiteY33" fmla="*/ 218464 h 1662194"/>
              <a:gd name="connsiteX34" fmla="*/ 1708997 w 2053231"/>
              <a:gd name="connsiteY34" fmla="*/ 163943 h 1662194"/>
              <a:gd name="connsiteX35" fmla="*/ 1741522 w 2053231"/>
              <a:gd name="connsiteY35" fmla="*/ 130021 h 1662194"/>
              <a:gd name="connsiteX36" fmla="*/ 1745886 w 2053231"/>
              <a:gd name="connsiteY36" fmla="*/ 123817 h 1662194"/>
              <a:gd name="connsiteX37" fmla="*/ 1749347 w 2053231"/>
              <a:gd name="connsiteY37" fmla="*/ 121883 h 1662194"/>
              <a:gd name="connsiteX38" fmla="*/ 1752616 w 2053231"/>
              <a:gd name="connsiteY38" fmla="*/ 126013 h 1662194"/>
              <a:gd name="connsiteX39" fmla="*/ 1751494 w 2053231"/>
              <a:gd name="connsiteY39" fmla="*/ 142041 h 1662194"/>
              <a:gd name="connsiteX40" fmla="*/ 1727716 w 2053231"/>
              <a:gd name="connsiteY40" fmla="*/ 174701 h 1662194"/>
              <a:gd name="connsiteX41" fmla="*/ 1693354 w 2053231"/>
              <a:gd name="connsiteY41" fmla="*/ 214015 h 1662194"/>
              <a:gd name="connsiteX42" fmla="*/ 1692030 w 2053231"/>
              <a:gd name="connsiteY42" fmla="*/ 218421 h 1662194"/>
              <a:gd name="connsiteX43" fmla="*/ 1711836 w 2053231"/>
              <a:gd name="connsiteY43" fmla="*/ 198978 h 1662194"/>
              <a:gd name="connsiteX44" fmla="*/ 1731312 w 2053231"/>
              <a:gd name="connsiteY44" fmla="*/ 180273 h 1662194"/>
              <a:gd name="connsiteX45" fmla="*/ 1737206 w 2053231"/>
              <a:gd name="connsiteY45" fmla="*/ 178378 h 1662194"/>
              <a:gd name="connsiteX46" fmla="*/ 1739939 w 2053231"/>
              <a:gd name="connsiteY46" fmla="*/ 185555 h 1662194"/>
              <a:gd name="connsiteX47" fmla="*/ 1732245 w 2053231"/>
              <a:gd name="connsiteY47" fmla="*/ 204832 h 1662194"/>
              <a:gd name="connsiteX48" fmla="*/ 1686811 w 2053231"/>
              <a:gd name="connsiteY48" fmla="*/ 257845 h 1662194"/>
              <a:gd name="connsiteX49" fmla="*/ 1664555 w 2053231"/>
              <a:gd name="connsiteY49" fmla="*/ 288152 h 1662194"/>
              <a:gd name="connsiteX50" fmla="*/ 1664417 w 2053231"/>
              <a:gd name="connsiteY50" fmla="*/ 295304 h 1662194"/>
              <a:gd name="connsiteX51" fmla="*/ 1654080 w 2053231"/>
              <a:gd name="connsiteY51" fmla="*/ 308008 h 1662194"/>
              <a:gd name="connsiteX52" fmla="*/ 1646665 w 2053231"/>
              <a:gd name="connsiteY52" fmla="*/ 310801 h 1662194"/>
              <a:gd name="connsiteX53" fmla="*/ 1571163 w 2053231"/>
              <a:gd name="connsiteY53" fmla="*/ 394989 h 1662194"/>
              <a:gd name="connsiteX54" fmla="*/ 1534273 w 2053231"/>
              <a:gd name="connsiteY54" fmla="*/ 423366 h 1662194"/>
              <a:gd name="connsiteX55" fmla="*/ 1534563 w 2053231"/>
              <a:gd name="connsiteY55" fmla="*/ 425295 h 1662194"/>
              <a:gd name="connsiteX56" fmla="*/ 1535200 w 2053231"/>
              <a:gd name="connsiteY56" fmla="*/ 427332 h 1662194"/>
              <a:gd name="connsiteX57" fmla="*/ 1587187 w 2053231"/>
              <a:gd name="connsiteY57" fmla="*/ 384880 h 1662194"/>
              <a:gd name="connsiteX58" fmla="*/ 1719886 w 2053231"/>
              <a:gd name="connsiteY58" fmla="*/ 260608 h 1662194"/>
              <a:gd name="connsiteX59" fmla="*/ 1758212 w 2053231"/>
              <a:gd name="connsiteY59" fmla="*/ 213165 h 1662194"/>
              <a:gd name="connsiteX60" fmla="*/ 1785352 w 2053231"/>
              <a:gd name="connsiteY60" fmla="*/ 183058 h 1662194"/>
              <a:gd name="connsiteX61" fmla="*/ 1800877 w 2053231"/>
              <a:gd name="connsiteY61" fmla="*/ 176962 h 1662194"/>
              <a:gd name="connsiteX62" fmla="*/ 1807768 w 2053231"/>
              <a:gd name="connsiteY62" fmla="*/ 180970 h 1662194"/>
              <a:gd name="connsiteX63" fmla="*/ 1805033 w 2053231"/>
              <a:gd name="connsiteY63" fmla="*/ 186998 h 1662194"/>
              <a:gd name="connsiteX64" fmla="*/ 1803513 w 2053231"/>
              <a:gd name="connsiteY64" fmla="*/ 187897 h 1662194"/>
              <a:gd name="connsiteX65" fmla="*/ 1788210 w 2053231"/>
              <a:gd name="connsiteY65" fmla="*/ 205008 h 1662194"/>
              <a:gd name="connsiteX66" fmla="*/ 1789189 w 2053231"/>
              <a:gd name="connsiteY66" fmla="*/ 211516 h 1662194"/>
              <a:gd name="connsiteX67" fmla="*/ 1787238 w 2053231"/>
              <a:gd name="connsiteY67" fmla="*/ 219092 h 1662194"/>
              <a:gd name="connsiteX68" fmla="*/ 1775376 w 2053231"/>
              <a:gd name="connsiteY68" fmla="*/ 223853 h 1662194"/>
              <a:gd name="connsiteX69" fmla="*/ 1790823 w 2053231"/>
              <a:gd name="connsiteY69" fmla="*/ 220183 h 1662194"/>
              <a:gd name="connsiteX70" fmla="*/ 1809140 w 2053231"/>
              <a:gd name="connsiteY70" fmla="*/ 193038 h 1662194"/>
              <a:gd name="connsiteX71" fmla="*/ 1812131 w 2053231"/>
              <a:gd name="connsiteY71" fmla="*/ 187244 h 1662194"/>
              <a:gd name="connsiteX72" fmla="*/ 1822285 w 2053231"/>
              <a:gd name="connsiteY72" fmla="*/ 187265 h 1662194"/>
              <a:gd name="connsiteX73" fmla="*/ 1830357 w 2053231"/>
              <a:gd name="connsiteY73" fmla="*/ 185176 h 1662194"/>
              <a:gd name="connsiteX74" fmla="*/ 1843210 w 2053231"/>
              <a:gd name="connsiteY74" fmla="*/ 166452 h 1662194"/>
              <a:gd name="connsiteX75" fmla="*/ 1848680 w 2053231"/>
              <a:gd name="connsiteY75" fmla="*/ 166146 h 1662194"/>
              <a:gd name="connsiteX76" fmla="*/ 1849367 w 2053231"/>
              <a:gd name="connsiteY76" fmla="*/ 171453 h 1662194"/>
              <a:gd name="connsiteX77" fmla="*/ 1847179 w 2053231"/>
              <a:gd name="connsiteY77" fmla="*/ 179643 h 1662194"/>
              <a:gd name="connsiteX78" fmla="*/ 1850415 w 2053231"/>
              <a:gd name="connsiteY78" fmla="*/ 193102 h 1662194"/>
              <a:gd name="connsiteX79" fmla="*/ 1850532 w 2053231"/>
              <a:gd name="connsiteY79" fmla="*/ 200487 h 1662194"/>
              <a:gd name="connsiteX80" fmla="*/ 1841761 w 2053231"/>
              <a:gd name="connsiteY80" fmla="*/ 230219 h 1662194"/>
              <a:gd name="connsiteX81" fmla="*/ 1840127 w 2053231"/>
              <a:gd name="connsiteY81" fmla="*/ 234029 h 1662194"/>
              <a:gd name="connsiteX82" fmla="*/ 1834336 w 2053231"/>
              <a:gd name="connsiteY82" fmla="*/ 240281 h 1662194"/>
              <a:gd name="connsiteX83" fmla="*/ 1794160 w 2053231"/>
              <a:gd name="connsiteY83" fmla="*/ 326066 h 1662194"/>
              <a:gd name="connsiteX84" fmla="*/ 1734263 w 2053231"/>
              <a:gd name="connsiteY84" fmla="*/ 398100 h 1662194"/>
              <a:gd name="connsiteX85" fmla="*/ 1757953 w 2053231"/>
              <a:gd name="connsiteY85" fmla="*/ 386885 h 1662194"/>
              <a:gd name="connsiteX86" fmla="*/ 1812737 w 2053231"/>
              <a:gd name="connsiteY86" fmla="*/ 333679 h 1662194"/>
              <a:gd name="connsiteX87" fmla="*/ 1849623 w 2053231"/>
              <a:gd name="connsiteY87" fmla="*/ 295005 h 1662194"/>
              <a:gd name="connsiteX88" fmla="*/ 1852869 w 2053231"/>
              <a:gd name="connsiteY88" fmla="*/ 290172 h 1662194"/>
              <a:gd name="connsiteX89" fmla="*/ 1856989 w 2053231"/>
              <a:gd name="connsiteY89" fmla="*/ 287489 h 1662194"/>
              <a:gd name="connsiteX90" fmla="*/ 1860256 w 2053231"/>
              <a:gd name="connsiteY90" fmla="*/ 292345 h 1662194"/>
              <a:gd name="connsiteX91" fmla="*/ 1856934 w 2053231"/>
              <a:gd name="connsiteY91" fmla="*/ 312082 h 1662194"/>
              <a:gd name="connsiteX92" fmla="*/ 1832409 w 2053231"/>
              <a:gd name="connsiteY92" fmla="*/ 342707 h 1662194"/>
              <a:gd name="connsiteX93" fmla="*/ 1798280 w 2053231"/>
              <a:gd name="connsiteY93" fmla="*/ 385043 h 1662194"/>
              <a:gd name="connsiteX94" fmla="*/ 1821403 w 2053231"/>
              <a:gd name="connsiteY94" fmla="*/ 361975 h 1662194"/>
              <a:gd name="connsiteX95" fmla="*/ 1839376 w 2053231"/>
              <a:gd name="connsiteY95" fmla="*/ 345017 h 1662194"/>
              <a:gd name="connsiteX96" fmla="*/ 1844940 w 2053231"/>
              <a:gd name="connsiteY96" fmla="*/ 343860 h 1662194"/>
              <a:gd name="connsiteX97" fmla="*/ 1847163 w 2053231"/>
              <a:gd name="connsiteY97" fmla="*/ 349842 h 1662194"/>
              <a:gd name="connsiteX98" fmla="*/ 1838440 w 2053231"/>
              <a:gd name="connsiteY98" fmla="*/ 371820 h 1662194"/>
              <a:gd name="connsiteX99" fmla="*/ 1820020 w 2053231"/>
              <a:gd name="connsiteY99" fmla="*/ 393881 h 1662194"/>
              <a:gd name="connsiteX100" fmla="*/ 1843247 w 2053231"/>
              <a:gd name="connsiteY100" fmla="*/ 387648 h 1662194"/>
              <a:gd name="connsiteX101" fmla="*/ 1826440 w 2053231"/>
              <a:gd name="connsiteY101" fmla="*/ 407232 h 1662194"/>
              <a:gd name="connsiteX102" fmla="*/ 1798339 w 2053231"/>
              <a:gd name="connsiteY102" fmla="*/ 418475 h 1662194"/>
              <a:gd name="connsiteX103" fmla="*/ 1788057 w 2053231"/>
              <a:gd name="connsiteY103" fmla="*/ 430814 h 1662194"/>
              <a:gd name="connsiteX104" fmla="*/ 1778250 w 2053231"/>
              <a:gd name="connsiteY104" fmla="*/ 444105 h 1662194"/>
              <a:gd name="connsiteX105" fmla="*/ 1777135 w 2053231"/>
              <a:gd name="connsiteY105" fmla="*/ 455772 h 1662194"/>
              <a:gd name="connsiteX106" fmla="*/ 1768839 w 2053231"/>
              <a:gd name="connsiteY106" fmla="*/ 473253 h 1662194"/>
              <a:gd name="connsiteX107" fmla="*/ 1767668 w 2053231"/>
              <a:gd name="connsiteY107" fmla="*/ 473535 h 1662194"/>
              <a:gd name="connsiteX108" fmla="*/ 1761086 w 2053231"/>
              <a:gd name="connsiteY108" fmla="*/ 482599 h 1662194"/>
              <a:gd name="connsiteX109" fmla="*/ 1754724 w 2053231"/>
              <a:gd name="connsiteY109" fmla="*/ 491656 h 1662194"/>
              <a:gd name="connsiteX110" fmla="*/ 1753277 w 2053231"/>
              <a:gd name="connsiteY110" fmla="*/ 493037 h 1662194"/>
              <a:gd name="connsiteX111" fmla="*/ 1720462 w 2053231"/>
              <a:gd name="connsiteY111" fmla="*/ 549260 h 1662194"/>
              <a:gd name="connsiteX112" fmla="*/ 1718208 w 2053231"/>
              <a:gd name="connsiteY112" fmla="*/ 551879 h 1662194"/>
              <a:gd name="connsiteX113" fmla="*/ 1803756 w 2053231"/>
              <a:gd name="connsiteY113" fmla="*/ 541126 h 1662194"/>
              <a:gd name="connsiteX114" fmla="*/ 1908471 w 2053231"/>
              <a:gd name="connsiteY114" fmla="*/ 497141 h 1662194"/>
              <a:gd name="connsiteX115" fmla="*/ 1905272 w 2053231"/>
              <a:gd name="connsiteY115" fmla="*/ 519902 h 1662194"/>
              <a:gd name="connsiteX116" fmla="*/ 1912287 w 2053231"/>
              <a:gd name="connsiteY116" fmla="*/ 539411 h 1662194"/>
              <a:gd name="connsiteX117" fmla="*/ 1920237 w 2053231"/>
              <a:gd name="connsiteY117" fmla="*/ 582026 h 1662194"/>
              <a:gd name="connsiteX118" fmla="*/ 1920300 w 2053231"/>
              <a:gd name="connsiteY118" fmla="*/ 589050 h 1662194"/>
              <a:gd name="connsiteX119" fmla="*/ 1945761 w 2053231"/>
              <a:gd name="connsiteY119" fmla="*/ 592554 h 1662194"/>
              <a:gd name="connsiteX120" fmla="*/ 1816062 w 2053231"/>
              <a:gd name="connsiteY120" fmla="*/ 717694 h 1662194"/>
              <a:gd name="connsiteX121" fmla="*/ 1911347 w 2053231"/>
              <a:gd name="connsiteY121" fmla="*/ 691712 h 1662194"/>
              <a:gd name="connsiteX122" fmla="*/ 1930338 w 2053231"/>
              <a:gd name="connsiteY122" fmla="*/ 728505 h 1662194"/>
              <a:gd name="connsiteX123" fmla="*/ 1888883 w 2053231"/>
              <a:gd name="connsiteY123" fmla="*/ 763212 h 1662194"/>
              <a:gd name="connsiteX124" fmla="*/ 1881503 w 2053231"/>
              <a:gd name="connsiteY124" fmla="*/ 829360 h 1662194"/>
              <a:gd name="connsiteX125" fmla="*/ 1898868 w 2053231"/>
              <a:gd name="connsiteY125" fmla="*/ 889102 h 1662194"/>
              <a:gd name="connsiteX126" fmla="*/ 1921600 w 2053231"/>
              <a:gd name="connsiteY126" fmla="*/ 907477 h 1662194"/>
              <a:gd name="connsiteX127" fmla="*/ 1955507 w 2053231"/>
              <a:gd name="connsiteY127" fmla="*/ 940738 h 1662194"/>
              <a:gd name="connsiteX128" fmla="*/ 1976480 w 2053231"/>
              <a:gd name="connsiteY128" fmla="*/ 961353 h 1662194"/>
              <a:gd name="connsiteX129" fmla="*/ 2037145 w 2053231"/>
              <a:gd name="connsiteY129" fmla="*/ 950953 h 1662194"/>
              <a:gd name="connsiteX130" fmla="*/ 1962579 w 2053231"/>
              <a:gd name="connsiteY130" fmla="*/ 1007610 h 1662194"/>
              <a:gd name="connsiteX131" fmla="*/ 2028420 w 2053231"/>
              <a:gd name="connsiteY131" fmla="*/ 998611 h 1662194"/>
              <a:gd name="connsiteX132" fmla="*/ 2050828 w 2053231"/>
              <a:gd name="connsiteY132" fmla="*/ 1001611 h 1662194"/>
              <a:gd name="connsiteX133" fmla="*/ 2041049 w 2053231"/>
              <a:gd name="connsiteY133" fmla="*/ 1019506 h 1662194"/>
              <a:gd name="connsiteX134" fmla="*/ 1996417 w 2053231"/>
              <a:gd name="connsiteY134" fmla="*/ 1050687 h 1662194"/>
              <a:gd name="connsiteX135" fmla="*/ 1907230 w 2053231"/>
              <a:gd name="connsiteY135" fmla="*/ 1134124 h 1662194"/>
              <a:gd name="connsiteX136" fmla="*/ 1999627 w 2053231"/>
              <a:gd name="connsiteY136" fmla="*/ 1094067 h 1662194"/>
              <a:gd name="connsiteX137" fmla="*/ 1908699 w 2053231"/>
              <a:gd name="connsiteY137" fmla="*/ 1179865 h 1662194"/>
              <a:gd name="connsiteX138" fmla="*/ 1889868 w 2053231"/>
              <a:gd name="connsiteY138" fmla="*/ 1207997 h 1662194"/>
              <a:gd name="connsiteX139" fmla="*/ 1853631 w 2053231"/>
              <a:gd name="connsiteY139" fmla="*/ 1277417 h 1662194"/>
              <a:gd name="connsiteX140" fmla="*/ 1857096 w 2053231"/>
              <a:gd name="connsiteY140" fmla="*/ 1285053 h 1662194"/>
              <a:gd name="connsiteX141" fmla="*/ 1909019 w 2053231"/>
              <a:gd name="connsiteY141" fmla="*/ 1272282 h 1662194"/>
              <a:gd name="connsiteX142" fmla="*/ 1848098 w 2053231"/>
              <a:gd name="connsiteY142" fmla="*/ 1331631 h 1662194"/>
              <a:gd name="connsiteX143" fmla="*/ 1782897 w 2053231"/>
              <a:gd name="connsiteY143" fmla="*/ 1377919 h 1662194"/>
              <a:gd name="connsiteX144" fmla="*/ 1832838 w 2053231"/>
              <a:gd name="connsiteY144" fmla="*/ 1369576 h 1662194"/>
              <a:gd name="connsiteX145" fmla="*/ 1899109 w 2053231"/>
              <a:gd name="connsiteY145" fmla="*/ 1342149 h 1662194"/>
              <a:gd name="connsiteX146" fmla="*/ 1924892 w 2053231"/>
              <a:gd name="connsiteY146" fmla="*/ 1350730 h 1662194"/>
              <a:gd name="connsiteX147" fmla="*/ 1864818 w 2053231"/>
              <a:gd name="connsiteY147" fmla="*/ 1394423 h 1662194"/>
              <a:gd name="connsiteX148" fmla="*/ 1829715 w 2053231"/>
              <a:gd name="connsiteY148" fmla="*/ 1414866 h 1662194"/>
              <a:gd name="connsiteX149" fmla="*/ 1816666 w 2053231"/>
              <a:gd name="connsiteY149" fmla="*/ 1430084 h 1662194"/>
              <a:gd name="connsiteX150" fmla="*/ 1781074 w 2053231"/>
              <a:gd name="connsiteY150" fmla="*/ 1483976 h 1662194"/>
              <a:gd name="connsiteX151" fmla="*/ 1662134 w 2053231"/>
              <a:gd name="connsiteY151" fmla="*/ 1545641 h 1662194"/>
              <a:gd name="connsiteX152" fmla="*/ 1228496 w 2053231"/>
              <a:gd name="connsiteY152" fmla="*/ 1654846 h 1662194"/>
              <a:gd name="connsiteX153" fmla="*/ 320643 w 2053231"/>
              <a:gd name="connsiteY153" fmla="*/ 1379412 h 1662194"/>
              <a:gd name="connsiteX154" fmla="*/ 270759 w 2053231"/>
              <a:gd name="connsiteY154" fmla="*/ 1337481 h 1662194"/>
              <a:gd name="connsiteX155" fmla="*/ 228113 w 2053231"/>
              <a:gd name="connsiteY155" fmla="*/ 1299667 h 1662194"/>
              <a:gd name="connsiteX156" fmla="*/ 245332 w 2053231"/>
              <a:gd name="connsiteY156" fmla="*/ 1285763 h 1662194"/>
              <a:gd name="connsiteX157" fmla="*/ 213716 w 2053231"/>
              <a:gd name="connsiteY157" fmla="*/ 1249396 h 1662194"/>
              <a:gd name="connsiteX158" fmla="*/ 113880 w 2053231"/>
              <a:gd name="connsiteY158" fmla="*/ 1137192 h 1662194"/>
              <a:gd name="connsiteX159" fmla="*/ 73848 w 2053231"/>
              <a:gd name="connsiteY159" fmla="*/ 1113100 h 1662194"/>
              <a:gd name="connsiteX160" fmla="*/ 20262 w 2053231"/>
              <a:gd name="connsiteY160" fmla="*/ 1050943 h 1662194"/>
              <a:gd name="connsiteX161" fmla="*/ 8594 w 2053231"/>
              <a:gd name="connsiteY161" fmla="*/ 1004970 h 1662194"/>
              <a:gd name="connsiteX162" fmla="*/ 6782 w 2053231"/>
              <a:gd name="connsiteY162" fmla="*/ 995844 h 1662194"/>
              <a:gd name="connsiteX163" fmla="*/ 9723 w 2053231"/>
              <a:gd name="connsiteY163" fmla="*/ 994413 h 1662194"/>
              <a:gd name="connsiteX164" fmla="*/ 11036 w 2053231"/>
              <a:gd name="connsiteY164" fmla="*/ 999486 h 1662194"/>
              <a:gd name="connsiteX165" fmla="*/ 17988 w 2053231"/>
              <a:gd name="connsiteY165" fmla="*/ 1017464 h 1662194"/>
              <a:gd name="connsiteX166" fmla="*/ 21859 w 2053231"/>
              <a:gd name="connsiteY166" fmla="*/ 998437 h 1662194"/>
              <a:gd name="connsiteX167" fmla="*/ 16530 w 2053231"/>
              <a:gd name="connsiteY167" fmla="*/ 989724 h 1662194"/>
              <a:gd name="connsiteX168" fmla="*/ 12243 w 2053231"/>
              <a:gd name="connsiteY168" fmla="*/ 993188 h 1662194"/>
              <a:gd name="connsiteX169" fmla="*/ 9723 w 2053231"/>
              <a:gd name="connsiteY169" fmla="*/ 994413 h 1662194"/>
              <a:gd name="connsiteX170" fmla="*/ 7918 w 2053231"/>
              <a:gd name="connsiteY170" fmla="*/ 987443 h 1662194"/>
              <a:gd name="connsiteX171" fmla="*/ 2405 w 2053231"/>
              <a:gd name="connsiteY171" fmla="*/ 965300 h 1662194"/>
              <a:gd name="connsiteX172" fmla="*/ 2082 w 2053231"/>
              <a:gd name="connsiteY172" fmla="*/ 964112 h 1662194"/>
              <a:gd name="connsiteX173" fmla="*/ 2753 w 2053231"/>
              <a:gd name="connsiteY173" fmla="*/ 954092 h 1662194"/>
              <a:gd name="connsiteX174" fmla="*/ 31565 w 2053231"/>
              <a:gd name="connsiteY174" fmla="*/ 893447 h 1662194"/>
              <a:gd name="connsiteX175" fmla="*/ 52206 w 2053231"/>
              <a:gd name="connsiteY175" fmla="*/ 854594 h 1662194"/>
              <a:gd name="connsiteX176" fmla="*/ 50189 w 2053231"/>
              <a:gd name="connsiteY176" fmla="*/ 820622 h 1662194"/>
              <a:gd name="connsiteX177" fmla="*/ 98777 w 2053231"/>
              <a:gd name="connsiteY177" fmla="*/ 798878 h 1662194"/>
              <a:gd name="connsiteX178" fmla="*/ 39476 w 2053231"/>
              <a:gd name="connsiteY178" fmla="*/ 728797 h 1662194"/>
              <a:gd name="connsiteX179" fmla="*/ 32418 w 2053231"/>
              <a:gd name="connsiteY179" fmla="*/ 714135 h 1662194"/>
              <a:gd name="connsiteX180" fmla="*/ 53538 w 2053231"/>
              <a:gd name="connsiteY180" fmla="*/ 660124 h 1662194"/>
              <a:gd name="connsiteX181" fmla="*/ 56972 w 2053231"/>
              <a:gd name="connsiteY181" fmla="*/ 651407 h 1662194"/>
              <a:gd name="connsiteX182" fmla="*/ 65176 w 2053231"/>
              <a:gd name="connsiteY182" fmla="*/ 634051 h 1662194"/>
              <a:gd name="connsiteX183" fmla="*/ 95408 w 2053231"/>
              <a:gd name="connsiteY183" fmla="*/ 628914 h 1662194"/>
              <a:gd name="connsiteX184" fmla="*/ 77587 w 2053231"/>
              <a:gd name="connsiteY184" fmla="*/ 617521 h 1662194"/>
              <a:gd name="connsiteX185" fmla="*/ 40415 w 2053231"/>
              <a:gd name="connsiteY185" fmla="*/ 577949 h 1662194"/>
              <a:gd name="connsiteX186" fmla="*/ 55219 w 2053231"/>
              <a:gd name="connsiteY186" fmla="*/ 538444 h 1662194"/>
              <a:gd name="connsiteX187" fmla="*/ 60443 w 2053231"/>
              <a:gd name="connsiteY187" fmla="*/ 532091 h 1662194"/>
              <a:gd name="connsiteX188" fmla="*/ 50996 w 2053231"/>
              <a:gd name="connsiteY188" fmla="*/ 524292 h 1662194"/>
              <a:gd name="connsiteX189" fmla="*/ 29797 w 2053231"/>
              <a:gd name="connsiteY189" fmla="*/ 496296 h 1662194"/>
              <a:gd name="connsiteX190" fmla="*/ 18024 w 2053231"/>
              <a:gd name="connsiteY190" fmla="*/ 476705 h 1662194"/>
              <a:gd name="connsiteX191" fmla="*/ 6382 w 2053231"/>
              <a:gd name="connsiteY191" fmla="*/ 468980 h 1662194"/>
              <a:gd name="connsiteX192" fmla="*/ 3045 w 2053231"/>
              <a:gd name="connsiteY192" fmla="*/ 462188 h 1662194"/>
              <a:gd name="connsiteX193" fmla="*/ 3241 w 2053231"/>
              <a:gd name="connsiteY193" fmla="*/ 428263 h 1662194"/>
              <a:gd name="connsiteX194" fmla="*/ 4901 w 2053231"/>
              <a:gd name="connsiteY194" fmla="*/ 419485 h 1662194"/>
              <a:gd name="connsiteX195" fmla="*/ 23740 w 2053231"/>
              <a:gd name="connsiteY195" fmla="*/ 386265 h 1662194"/>
              <a:gd name="connsiteX196" fmla="*/ 38036 w 2053231"/>
              <a:gd name="connsiteY196" fmla="*/ 332362 h 1662194"/>
              <a:gd name="connsiteX197" fmla="*/ 37374 w 2053231"/>
              <a:gd name="connsiteY197" fmla="*/ 297860 h 1662194"/>
              <a:gd name="connsiteX198" fmla="*/ 38062 w 2053231"/>
              <a:gd name="connsiteY198" fmla="*/ 289963 h 1662194"/>
              <a:gd name="connsiteX199" fmla="*/ 33975 w 2053231"/>
              <a:gd name="connsiteY199" fmla="*/ 258363 h 1662194"/>
              <a:gd name="connsiteX200" fmla="*/ 37608 w 2053231"/>
              <a:gd name="connsiteY200" fmla="*/ 250972 h 1662194"/>
              <a:gd name="connsiteX201" fmla="*/ 81247 w 2053231"/>
              <a:gd name="connsiteY201" fmla="*/ 248413 h 1662194"/>
              <a:gd name="connsiteX202" fmla="*/ 87026 w 2053231"/>
              <a:gd name="connsiteY202" fmla="*/ 225202 h 1662194"/>
              <a:gd name="connsiteX203" fmla="*/ 79230 w 2053231"/>
              <a:gd name="connsiteY203" fmla="*/ 214441 h 1662194"/>
              <a:gd name="connsiteX204" fmla="*/ 80686 w 2053231"/>
              <a:gd name="connsiteY204" fmla="*/ 207245 h 1662194"/>
              <a:gd name="connsiteX205" fmla="*/ 87561 w 2053231"/>
              <a:gd name="connsiteY205" fmla="*/ 209678 h 1662194"/>
              <a:gd name="connsiteX206" fmla="*/ 124299 w 2053231"/>
              <a:gd name="connsiteY206" fmla="*/ 233881 h 1662194"/>
              <a:gd name="connsiteX207" fmla="*/ 177764 w 2053231"/>
              <a:gd name="connsiteY207" fmla="*/ 267332 h 1662194"/>
              <a:gd name="connsiteX208" fmla="*/ 187213 w 2053231"/>
              <a:gd name="connsiteY208" fmla="*/ 261926 h 1662194"/>
              <a:gd name="connsiteX209" fmla="*/ 194336 w 2053231"/>
              <a:gd name="connsiteY209" fmla="*/ 257205 h 1662194"/>
              <a:gd name="connsiteX210" fmla="*/ 210832 w 2053231"/>
              <a:gd name="connsiteY210" fmla="*/ 261979 h 1662194"/>
              <a:gd name="connsiteX211" fmla="*/ 220950 w 2053231"/>
              <a:gd name="connsiteY211" fmla="*/ 273511 h 1662194"/>
              <a:gd name="connsiteX212" fmla="*/ 221307 w 2053231"/>
              <a:gd name="connsiteY212" fmla="*/ 276617 h 1662194"/>
              <a:gd name="connsiteX213" fmla="*/ 220390 w 2053231"/>
              <a:gd name="connsiteY213" fmla="*/ 277794 h 1662194"/>
              <a:gd name="connsiteX214" fmla="*/ 219183 w 2053231"/>
              <a:gd name="connsiteY214" fmla="*/ 278292 h 1662194"/>
              <a:gd name="connsiteX215" fmla="*/ 219827 w 2053231"/>
              <a:gd name="connsiteY215" fmla="*/ 278515 h 1662194"/>
              <a:gd name="connsiteX216" fmla="*/ 220390 w 2053231"/>
              <a:gd name="connsiteY216" fmla="*/ 277794 h 1662194"/>
              <a:gd name="connsiteX217" fmla="*/ 225601 w 2053231"/>
              <a:gd name="connsiteY217" fmla="*/ 275640 h 1662194"/>
              <a:gd name="connsiteX218" fmla="*/ 238724 w 2053231"/>
              <a:gd name="connsiteY218" fmla="*/ 267703 h 1662194"/>
              <a:gd name="connsiteX219" fmla="*/ 327694 w 2053231"/>
              <a:gd name="connsiteY219" fmla="*/ 292934 h 1662194"/>
              <a:gd name="connsiteX220" fmla="*/ 931839 w 2053231"/>
              <a:gd name="connsiteY220" fmla="*/ 361634 h 1662194"/>
              <a:gd name="connsiteX221" fmla="*/ 966001 w 2053231"/>
              <a:gd name="connsiteY221" fmla="*/ 358425 h 1662194"/>
              <a:gd name="connsiteX222" fmla="*/ 1205960 w 2053231"/>
              <a:gd name="connsiteY222" fmla="*/ 337022 h 1662194"/>
              <a:gd name="connsiteX223" fmla="*/ 1443309 w 2053231"/>
              <a:gd name="connsiteY223" fmla="*/ 250536 h 1662194"/>
              <a:gd name="connsiteX224" fmla="*/ 1571239 w 2053231"/>
              <a:gd name="connsiteY224" fmla="*/ 134904 h 1662194"/>
              <a:gd name="connsiteX225" fmla="*/ 1624246 w 2053231"/>
              <a:gd name="connsiteY225" fmla="*/ 82363 h 1662194"/>
              <a:gd name="connsiteX226" fmla="*/ 1671755 w 2053231"/>
              <a:gd name="connsiteY226" fmla="*/ 24072 h 1662194"/>
              <a:gd name="connsiteX227" fmla="*/ 1689812 w 2053231"/>
              <a:gd name="connsiteY227" fmla="*/ 12077 h 1662194"/>
              <a:gd name="connsiteX228" fmla="*/ 1695538 w 2053231"/>
              <a:gd name="connsiteY228" fmla="*/ 12005 h 1662194"/>
              <a:gd name="connsiteX229" fmla="*/ 1700565 w 2053231"/>
              <a:gd name="connsiteY229" fmla="*/ 15349 h 1662194"/>
              <a:gd name="connsiteX230" fmla="*/ 1699204 w 2053231"/>
              <a:gd name="connsiteY230" fmla="*/ 20240 h 1662194"/>
              <a:gd name="connsiteX231" fmla="*/ 1695943 w 2053231"/>
              <a:gd name="connsiteY231" fmla="*/ 22773 h 1662194"/>
              <a:gd name="connsiteX232" fmla="*/ 1681448 w 2053231"/>
              <a:gd name="connsiteY232" fmla="*/ 38645 h 1662194"/>
              <a:gd name="connsiteX233" fmla="*/ 1682349 w 2053231"/>
              <a:gd name="connsiteY233" fmla="*/ 47579 h 1662194"/>
              <a:gd name="connsiteX234" fmla="*/ 1680108 w 2053231"/>
              <a:gd name="connsiteY234" fmla="*/ 53954 h 1662194"/>
              <a:gd name="connsiteX235" fmla="*/ 1666762 w 2053231"/>
              <a:gd name="connsiteY235" fmla="*/ 59855 h 1662194"/>
              <a:gd name="connsiteX236" fmla="*/ 1697532 w 2053231"/>
              <a:gd name="connsiteY236" fmla="*/ 37014 h 1662194"/>
              <a:gd name="connsiteX237" fmla="*/ 1703406 w 2053231"/>
              <a:gd name="connsiteY237" fmla="*/ 23976 h 1662194"/>
              <a:gd name="connsiteX238" fmla="*/ 1715246 w 2053231"/>
              <a:gd name="connsiteY238" fmla="*/ 22729 h 1662194"/>
              <a:gd name="connsiteX239" fmla="*/ 1722750 w 2053231"/>
              <a:gd name="connsiteY239" fmla="*/ 20538 h 1662194"/>
              <a:gd name="connsiteX240" fmla="*/ 1735750 w 2053231"/>
              <a:gd name="connsiteY240" fmla="*/ 1324 h 1662194"/>
              <a:gd name="connsiteX241" fmla="*/ 1738585 w 2053231"/>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1746" y="969110"/>
                </a:moveTo>
                <a:lnTo>
                  <a:pt x="2599" y="973994"/>
                </a:lnTo>
                <a:cubicBezTo>
                  <a:pt x="3387" y="978333"/>
                  <a:pt x="4318" y="983294"/>
                  <a:pt x="5336" y="988563"/>
                </a:cubicBezTo>
                <a:lnTo>
                  <a:pt x="6782" y="995844"/>
                </a:lnTo>
                <a:lnTo>
                  <a:pt x="6161" y="996145"/>
                </a:lnTo>
                <a:cubicBezTo>
                  <a:pt x="2942" y="994268"/>
                  <a:pt x="1387" y="985372"/>
                  <a:pt x="1450" y="973537"/>
                </a:cubicBezTo>
                <a:close/>
                <a:moveTo>
                  <a:pt x="1" y="957986"/>
                </a:moveTo>
                <a:cubicBezTo>
                  <a:pt x="-1" y="957153"/>
                  <a:pt x="236" y="957550"/>
                  <a:pt x="654" y="958871"/>
                </a:cubicBezTo>
                <a:lnTo>
                  <a:pt x="2082" y="964112"/>
                </a:lnTo>
                <a:lnTo>
                  <a:pt x="1746" y="969110"/>
                </a:lnTo>
                <a:lnTo>
                  <a:pt x="711" y="963168"/>
                </a:lnTo>
                <a:cubicBezTo>
                  <a:pt x="259" y="960394"/>
                  <a:pt x="5" y="958561"/>
                  <a:pt x="1" y="957986"/>
                </a:cubicBezTo>
                <a:close/>
                <a:moveTo>
                  <a:pt x="1709191" y="427290"/>
                </a:moveTo>
                <a:cubicBezTo>
                  <a:pt x="1705197" y="430816"/>
                  <a:pt x="1701203" y="434343"/>
                  <a:pt x="1697210" y="437869"/>
                </a:cubicBezTo>
                <a:cubicBezTo>
                  <a:pt x="1699608" y="436940"/>
                  <a:pt x="1702225" y="436004"/>
                  <a:pt x="1704733" y="435072"/>
                </a:cubicBezTo>
                <a:cubicBezTo>
                  <a:pt x="1706622" y="432949"/>
                  <a:pt x="1708637" y="430943"/>
                  <a:pt x="1710506" y="428699"/>
                </a:cubicBezTo>
                <a:cubicBezTo>
                  <a:pt x="1710104" y="428228"/>
                  <a:pt x="1709593" y="427761"/>
                  <a:pt x="1709191" y="427290"/>
                </a:cubicBezTo>
                <a:close/>
                <a:moveTo>
                  <a:pt x="1602977" y="260909"/>
                </a:moveTo>
                <a:cubicBezTo>
                  <a:pt x="1579015" y="282067"/>
                  <a:pt x="1555071" y="303345"/>
                  <a:pt x="1531108" y="324503"/>
                </a:cubicBezTo>
                <a:cubicBezTo>
                  <a:pt x="1531621" y="324970"/>
                  <a:pt x="1532022" y="325441"/>
                  <a:pt x="1532533" y="325909"/>
                </a:cubicBezTo>
                <a:cubicBezTo>
                  <a:pt x="1559601" y="307796"/>
                  <a:pt x="1584733" y="287810"/>
                  <a:pt x="1602977" y="260909"/>
                </a:cubicBezTo>
                <a:close/>
                <a:moveTo>
                  <a:pt x="1738585" y="93"/>
                </a:moveTo>
                <a:cubicBezTo>
                  <a:pt x="1739585" y="-137"/>
                  <a:pt x="1740627" y="9"/>
                  <a:pt x="1741678" y="1125"/>
                </a:cubicBezTo>
                <a:cubicBezTo>
                  <a:pt x="1743504" y="3001"/>
                  <a:pt x="1742531" y="5336"/>
                  <a:pt x="1741687" y="7060"/>
                </a:cubicBezTo>
                <a:cubicBezTo>
                  <a:pt x="1740164" y="10140"/>
                  <a:pt x="1738842" y="13091"/>
                  <a:pt x="1738618" y="16733"/>
                </a:cubicBezTo>
                <a:cubicBezTo>
                  <a:pt x="1738431" y="19162"/>
                  <a:pt x="1738280" y="21833"/>
                  <a:pt x="1740090" y="23588"/>
                </a:cubicBezTo>
                <a:cubicBezTo>
                  <a:pt x="1747616" y="31088"/>
                  <a:pt x="1743549" y="34859"/>
                  <a:pt x="1738676" y="39142"/>
                </a:cubicBezTo>
                <a:cubicBezTo>
                  <a:pt x="1731934" y="44942"/>
                  <a:pt x="1730202" y="53237"/>
                  <a:pt x="1733426" y="62940"/>
                </a:cubicBezTo>
                <a:cubicBezTo>
                  <a:pt x="1734682" y="66896"/>
                  <a:pt x="1734605" y="69321"/>
                  <a:pt x="1730086" y="69352"/>
                </a:cubicBezTo>
                <a:cubicBezTo>
                  <a:pt x="1728330" y="69411"/>
                  <a:pt x="1728090" y="70752"/>
                  <a:pt x="1727649" y="72220"/>
                </a:cubicBezTo>
                <a:cubicBezTo>
                  <a:pt x="1718725" y="106803"/>
                  <a:pt x="1702908" y="137377"/>
                  <a:pt x="1683216" y="165659"/>
                </a:cubicBezTo>
                <a:cubicBezTo>
                  <a:pt x="1667246" y="188608"/>
                  <a:pt x="1648975" y="209452"/>
                  <a:pt x="1629845" y="229721"/>
                </a:cubicBezTo>
                <a:cubicBezTo>
                  <a:pt x="1629276" y="230345"/>
                  <a:pt x="1628726" y="231090"/>
                  <a:pt x="1628579" y="232307"/>
                </a:cubicBezTo>
                <a:cubicBezTo>
                  <a:pt x="1638644" y="229546"/>
                  <a:pt x="1646904" y="224301"/>
                  <a:pt x="1654744" y="218464"/>
                </a:cubicBezTo>
                <a:cubicBezTo>
                  <a:pt x="1675586" y="202985"/>
                  <a:pt x="1692155" y="183287"/>
                  <a:pt x="1708997" y="163943"/>
                </a:cubicBezTo>
                <a:cubicBezTo>
                  <a:pt x="1719243" y="152090"/>
                  <a:pt x="1729870" y="140588"/>
                  <a:pt x="1741522" y="130021"/>
                </a:cubicBezTo>
                <a:cubicBezTo>
                  <a:pt x="1743464" y="128259"/>
                  <a:pt x="1744675" y="126038"/>
                  <a:pt x="1745886" y="123817"/>
                </a:cubicBezTo>
                <a:cubicBezTo>
                  <a:pt x="1746583" y="122582"/>
                  <a:pt x="1747518" y="121460"/>
                  <a:pt x="1749347" y="121883"/>
                </a:cubicBezTo>
                <a:cubicBezTo>
                  <a:pt x="1751633" y="122412"/>
                  <a:pt x="1752124" y="124213"/>
                  <a:pt x="1752616" y="126013"/>
                </a:cubicBezTo>
                <a:cubicBezTo>
                  <a:pt x="1754143" y="131776"/>
                  <a:pt x="1753495" y="137007"/>
                  <a:pt x="1751494" y="142041"/>
                </a:cubicBezTo>
                <a:cubicBezTo>
                  <a:pt x="1746260" y="154936"/>
                  <a:pt x="1737190" y="165054"/>
                  <a:pt x="1727716" y="174701"/>
                </a:cubicBezTo>
                <a:cubicBezTo>
                  <a:pt x="1715458" y="187106"/>
                  <a:pt x="1703711" y="199978"/>
                  <a:pt x="1693354" y="214015"/>
                </a:cubicBezTo>
                <a:cubicBezTo>
                  <a:pt x="1692620" y="215009"/>
                  <a:pt x="1691064" y="215668"/>
                  <a:pt x="1692030" y="218421"/>
                </a:cubicBezTo>
                <a:cubicBezTo>
                  <a:pt x="1698864" y="211771"/>
                  <a:pt x="1705277" y="205255"/>
                  <a:pt x="1711836" y="198978"/>
                </a:cubicBezTo>
                <a:cubicBezTo>
                  <a:pt x="1718285" y="192704"/>
                  <a:pt x="1724845" y="186426"/>
                  <a:pt x="1731312" y="180273"/>
                </a:cubicBezTo>
                <a:cubicBezTo>
                  <a:pt x="1732851" y="178767"/>
                  <a:pt x="1734409" y="176656"/>
                  <a:pt x="1737206" y="178378"/>
                </a:cubicBezTo>
                <a:cubicBezTo>
                  <a:pt x="1740112" y="180098"/>
                  <a:pt x="1740236" y="183122"/>
                  <a:pt x="1739939" y="185555"/>
                </a:cubicBezTo>
                <a:cubicBezTo>
                  <a:pt x="1738923" y="192736"/>
                  <a:pt x="1736241" y="199125"/>
                  <a:pt x="1732245" y="204832"/>
                </a:cubicBezTo>
                <a:cubicBezTo>
                  <a:pt x="1718532" y="223707"/>
                  <a:pt x="1701913" y="240135"/>
                  <a:pt x="1686811" y="257845"/>
                </a:cubicBezTo>
                <a:cubicBezTo>
                  <a:pt x="1678656" y="267448"/>
                  <a:pt x="1671359" y="277626"/>
                  <a:pt x="1664555" y="288152"/>
                </a:cubicBezTo>
                <a:cubicBezTo>
                  <a:pt x="1663033" y="290505"/>
                  <a:pt x="1663469" y="292670"/>
                  <a:pt x="1664417" y="295304"/>
                </a:cubicBezTo>
                <a:cubicBezTo>
                  <a:pt x="1668224" y="305957"/>
                  <a:pt x="1665365" y="309688"/>
                  <a:pt x="1654080" y="308008"/>
                </a:cubicBezTo>
                <a:cubicBezTo>
                  <a:pt x="1650585" y="307520"/>
                  <a:pt x="1648371" y="308200"/>
                  <a:pt x="1646665" y="310801"/>
                </a:cubicBezTo>
                <a:cubicBezTo>
                  <a:pt x="1626126" y="342988"/>
                  <a:pt x="1600234" y="370389"/>
                  <a:pt x="1571163" y="394989"/>
                </a:cubicBezTo>
                <a:cubicBezTo>
                  <a:pt x="1559310" y="404958"/>
                  <a:pt x="1546946" y="414460"/>
                  <a:pt x="1534273" y="423366"/>
                </a:cubicBezTo>
                <a:cubicBezTo>
                  <a:pt x="1534364" y="423968"/>
                  <a:pt x="1534472" y="424692"/>
                  <a:pt x="1534563" y="425295"/>
                </a:cubicBezTo>
                <a:cubicBezTo>
                  <a:pt x="1534800" y="426134"/>
                  <a:pt x="1534982" y="426613"/>
                  <a:pt x="1535200" y="427332"/>
                </a:cubicBezTo>
                <a:cubicBezTo>
                  <a:pt x="1552894" y="413654"/>
                  <a:pt x="1570314" y="399621"/>
                  <a:pt x="1587187" y="384880"/>
                </a:cubicBezTo>
                <a:cubicBezTo>
                  <a:pt x="1632929" y="344940"/>
                  <a:pt x="1675951" y="302305"/>
                  <a:pt x="1719886" y="260608"/>
                </a:cubicBezTo>
                <a:cubicBezTo>
                  <a:pt x="1734653" y="246544"/>
                  <a:pt x="1745345" y="228861"/>
                  <a:pt x="1758212" y="213165"/>
                </a:cubicBezTo>
                <a:cubicBezTo>
                  <a:pt x="1766790" y="202700"/>
                  <a:pt x="1774857" y="191769"/>
                  <a:pt x="1785352" y="183058"/>
                </a:cubicBezTo>
                <a:cubicBezTo>
                  <a:pt x="1789676" y="179520"/>
                  <a:pt x="1794272" y="176336"/>
                  <a:pt x="1800877" y="176962"/>
                </a:cubicBezTo>
                <a:cubicBezTo>
                  <a:pt x="1803456" y="177238"/>
                  <a:pt x="1806419" y="177866"/>
                  <a:pt x="1807768" y="180970"/>
                </a:cubicBezTo>
                <a:cubicBezTo>
                  <a:pt x="1809008" y="184077"/>
                  <a:pt x="1806920" y="185602"/>
                  <a:pt x="1805033" y="186998"/>
                </a:cubicBezTo>
                <a:cubicBezTo>
                  <a:pt x="1804538" y="187378"/>
                  <a:pt x="1804062" y="187878"/>
                  <a:pt x="1803513" y="187897"/>
                </a:cubicBezTo>
                <a:cubicBezTo>
                  <a:pt x="1793192" y="188971"/>
                  <a:pt x="1792155" y="198213"/>
                  <a:pt x="1788210" y="205008"/>
                </a:cubicBezTo>
                <a:cubicBezTo>
                  <a:pt x="1786981" y="207109"/>
                  <a:pt x="1787181" y="209161"/>
                  <a:pt x="1789189" y="211516"/>
                </a:cubicBezTo>
                <a:cubicBezTo>
                  <a:pt x="1792805" y="215755"/>
                  <a:pt x="1791009" y="217754"/>
                  <a:pt x="1787238" y="219092"/>
                </a:cubicBezTo>
                <a:cubicBezTo>
                  <a:pt x="1783468" y="220431"/>
                  <a:pt x="1779241" y="220936"/>
                  <a:pt x="1775376" y="223853"/>
                </a:cubicBezTo>
                <a:cubicBezTo>
                  <a:pt x="1782526" y="225913"/>
                  <a:pt x="1786885" y="223344"/>
                  <a:pt x="1790823" y="220183"/>
                </a:cubicBezTo>
                <a:cubicBezTo>
                  <a:pt x="1799706" y="213222"/>
                  <a:pt x="1804606" y="203244"/>
                  <a:pt x="1809140" y="193038"/>
                </a:cubicBezTo>
                <a:cubicBezTo>
                  <a:pt x="1810058" y="191068"/>
                  <a:pt x="1810720" y="188866"/>
                  <a:pt x="1812131" y="187244"/>
                </a:cubicBezTo>
                <a:cubicBezTo>
                  <a:pt x="1814734" y="184006"/>
                  <a:pt x="1817973" y="183534"/>
                  <a:pt x="1822285" y="187265"/>
                </a:cubicBezTo>
                <a:cubicBezTo>
                  <a:pt x="1827986" y="192161"/>
                  <a:pt x="1829688" y="191740"/>
                  <a:pt x="1830357" y="185176"/>
                </a:cubicBezTo>
                <a:cubicBezTo>
                  <a:pt x="1831230" y="176304"/>
                  <a:pt x="1835246" y="169991"/>
                  <a:pt x="1843210" y="166452"/>
                </a:cubicBezTo>
                <a:cubicBezTo>
                  <a:pt x="1844857" y="165669"/>
                  <a:pt x="1846579" y="164642"/>
                  <a:pt x="1848680" y="166146"/>
                </a:cubicBezTo>
                <a:cubicBezTo>
                  <a:pt x="1850928" y="167888"/>
                  <a:pt x="1849882" y="169740"/>
                  <a:pt x="1849367" y="171453"/>
                </a:cubicBezTo>
                <a:cubicBezTo>
                  <a:pt x="1848669" y="174142"/>
                  <a:pt x="1847750" y="176838"/>
                  <a:pt x="1847179" y="179643"/>
                </a:cubicBezTo>
                <a:cubicBezTo>
                  <a:pt x="1846092" y="184162"/>
                  <a:pt x="1846469" y="188874"/>
                  <a:pt x="1850415" y="193102"/>
                </a:cubicBezTo>
                <a:cubicBezTo>
                  <a:pt x="1853302" y="196154"/>
                  <a:pt x="1853390" y="198210"/>
                  <a:pt x="1850532" y="200487"/>
                </a:cubicBezTo>
                <a:cubicBezTo>
                  <a:pt x="1841337" y="207580"/>
                  <a:pt x="1836182" y="216597"/>
                  <a:pt x="1841761" y="230219"/>
                </a:cubicBezTo>
                <a:cubicBezTo>
                  <a:pt x="1842600" y="232129"/>
                  <a:pt x="1842231" y="234080"/>
                  <a:pt x="1840127" y="234029"/>
                </a:cubicBezTo>
                <a:cubicBezTo>
                  <a:pt x="1835462" y="233823"/>
                  <a:pt x="1835165" y="236983"/>
                  <a:pt x="1834336" y="240281"/>
                </a:cubicBezTo>
                <a:cubicBezTo>
                  <a:pt x="1826185" y="271930"/>
                  <a:pt x="1811726" y="299794"/>
                  <a:pt x="1794160" y="326066"/>
                </a:cubicBezTo>
                <a:cubicBezTo>
                  <a:pt x="1776776" y="352090"/>
                  <a:pt x="1756360" y="375551"/>
                  <a:pt x="1734263" y="398100"/>
                </a:cubicBezTo>
                <a:cubicBezTo>
                  <a:pt x="1741290" y="397137"/>
                  <a:pt x="1749841" y="392367"/>
                  <a:pt x="1757953" y="386885"/>
                </a:cubicBezTo>
                <a:cubicBezTo>
                  <a:pt x="1779363" y="372233"/>
                  <a:pt x="1795858" y="352780"/>
                  <a:pt x="1812737" y="333679"/>
                </a:cubicBezTo>
                <a:cubicBezTo>
                  <a:pt x="1824520" y="320320"/>
                  <a:pt x="1835921" y="306611"/>
                  <a:pt x="1849623" y="295005"/>
                </a:cubicBezTo>
                <a:cubicBezTo>
                  <a:pt x="1851198" y="293741"/>
                  <a:pt x="1852170" y="292134"/>
                  <a:pt x="1852869" y="290172"/>
                </a:cubicBezTo>
                <a:cubicBezTo>
                  <a:pt x="1853493" y="288455"/>
                  <a:pt x="1854575" y="286843"/>
                  <a:pt x="1856989" y="287489"/>
                </a:cubicBezTo>
                <a:cubicBezTo>
                  <a:pt x="1859421" y="288255"/>
                  <a:pt x="1859967" y="290417"/>
                  <a:pt x="1860256" y="292345"/>
                </a:cubicBezTo>
                <a:cubicBezTo>
                  <a:pt x="1861014" y="299589"/>
                  <a:pt x="1860126" y="306160"/>
                  <a:pt x="1856934" y="312082"/>
                </a:cubicBezTo>
                <a:cubicBezTo>
                  <a:pt x="1850769" y="323919"/>
                  <a:pt x="1841589" y="333313"/>
                  <a:pt x="1832409" y="342707"/>
                </a:cubicBezTo>
                <a:cubicBezTo>
                  <a:pt x="1819674" y="355613"/>
                  <a:pt x="1808201" y="369566"/>
                  <a:pt x="1798280" y="385043"/>
                </a:cubicBezTo>
                <a:cubicBezTo>
                  <a:pt x="1805957" y="377395"/>
                  <a:pt x="1813616" y="369627"/>
                  <a:pt x="1821403" y="361975"/>
                </a:cubicBezTo>
                <a:cubicBezTo>
                  <a:pt x="1827266" y="356205"/>
                  <a:pt x="1833385" y="350669"/>
                  <a:pt x="1839376" y="345017"/>
                </a:cubicBezTo>
                <a:cubicBezTo>
                  <a:pt x="1840824" y="343635"/>
                  <a:pt x="1842363" y="342130"/>
                  <a:pt x="1844940" y="343860"/>
                </a:cubicBezTo>
                <a:cubicBezTo>
                  <a:pt x="1847261" y="345357"/>
                  <a:pt x="1847276" y="347658"/>
                  <a:pt x="1847163" y="349842"/>
                </a:cubicBezTo>
                <a:cubicBezTo>
                  <a:pt x="1846803" y="358455"/>
                  <a:pt x="1843224" y="365480"/>
                  <a:pt x="1838440" y="371820"/>
                </a:cubicBezTo>
                <a:cubicBezTo>
                  <a:pt x="1832629" y="379404"/>
                  <a:pt x="1826434" y="386639"/>
                  <a:pt x="1820020" y="393881"/>
                </a:cubicBezTo>
                <a:cubicBezTo>
                  <a:pt x="1827744" y="391683"/>
                  <a:pt x="1835468" y="389484"/>
                  <a:pt x="1843247" y="387648"/>
                </a:cubicBezTo>
                <a:cubicBezTo>
                  <a:pt x="1841725" y="401751"/>
                  <a:pt x="1833688" y="404808"/>
                  <a:pt x="1826440" y="407232"/>
                </a:cubicBezTo>
                <a:cubicBezTo>
                  <a:pt x="1816648" y="410348"/>
                  <a:pt x="1807402" y="414172"/>
                  <a:pt x="1798339" y="418475"/>
                </a:cubicBezTo>
                <a:cubicBezTo>
                  <a:pt x="1794876" y="422589"/>
                  <a:pt x="1791394" y="426583"/>
                  <a:pt x="1788057" y="430814"/>
                </a:cubicBezTo>
                <a:cubicBezTo>
                  <a:pt x="1784629" y="435169"/>
                  <a:pt x="1781422" y="439516"/>
                  <a:pt x="1778250" y="444105"/>
                </a:cubicBezTo>
                <a:cubicBezTo>
                  <a:pt x="1775994" y="447452"/>
                  <a:pt x="1773118" y="450334"/>
                  <a:pt x="1777135" y="455772"/>
                </a:cubicBezTo>
                <a:cubicBezTo>
                  <a:pt x="1778942" y="458255"/>
                  <a:pt x="1771676" y="472309"/>
                  <a:pt x="1768839" y="473253"/>
                </a:cubicBezTo>
                <a:cubicBezTo>
                  <a:pt x="1768418" y="473388"/>
                  <a:pt x="1767997" y="473524"/>
                  <a:pt x="1767668" y="473535"/>
                </a:cubicBezTo>
                <a:cubicBezTo>
                  <a:pt x="1761228" y="473267"/>
                  <a:pt x="1760417" y="477413"/>
                  <a:pt x="1761086" y="482599"/>
                </a:cubicBezTo>
                <a:cubicBezTo>
                  <a:pt x="1761737" y="487665"/>
                  <a:pt x="1763777" y="493895"/>
                  <a:pt x="1754724" y="491656"/>
                </a:cubicBezTo>
                <a:cubicBezTo>
                  <a:pt x="1753700" y="491449"/>
                  <a:pt x="1753588" y="492179"/>
                  <a:pt x="1753277" y="493037"/>
                </a:cubicBezTo>
                <a:cubicBezTo>
                  <a:pt x="1747078" y="514930"/>
                  <a:pt x="1733660" y="532098"/>
                  <a:pt x="1720462" y="549260"/>
                </a:cubicBezTo>
                <a:cubicBezTo>
                  <a:pt x="1719711" y="550133"/>
                  <a:pt x="1718959" y="551006"/>
                  <a:pt x="1718208" y="551879"/>
                </a:cubicBezTo>
                <a:cubicBezTo>
                  <a:pt x="1734041" y="547106"/>
                  <a:pt x="1787566" y="539854"/>
                  <a:pt x="1803756" y="541126"/>
                </a:cubicBezTo>
                <a:cubicBezTo>
                  <a:pt x="1818152" y="542216"/>
                  <a:pt x="1894231" y="513247"/>
                  <a:pt x="1908471" y="497141"/>
                </a:cubicBezTo>
                <a:cubicBezTo>
                  <a:pt x="1912607" y="509237"/>
                  <a:pt x="1908391" y="514224"/>
                  <a:pt x="1905272" y="519902"/>
                </a:cubicBezTo>
                <a:cubicBezTo>
                  <a:pt x="1900852" y="527925"/>
                  <a:pt x="1900806" y="533498"/>
                  <a:pt x="1912287" y="539411"/>
                </a:cubicBezTo>
                <a:cubicBezTo>
                  <a:pt x="1945158" y="556233"/>
                  <a:pt x="1944919" y="556847"/>
                  <a:pt x="1920237" y="582026"/>
                </a:cubicBezTo>
                <a:cubicBezTo>
                  <a:pt x="1919083" y="583155"/>
                  <a:pt x="1920267" y="586628"/>
                  <a:pt x="1920300" y="589050"/>
                </a:cubicBezTo>
                <a:cubicBezTo>
                  <a:pt x="1928198" y="592418"/>
                  <a:pt x="1935458" y="582725"/>
                  <a:pt x="1945761" y="592554"/>
                </a:cubicBezTo>
                <a:cubicBezTo>
                  <a:pt x="1914573" y="638303"/>
                  <a:pt x="1863298" y="682549"/>
                  <a:pt x="1816062" y="717694"/>
                </a:cubicBezTo>
                <a:cubicBezTo>
                  <a:pt x="1859975" y="727239"/>
                  <a:pt x="1879537" y="687817"/>
                  <a:pt x="1911347" y="691712"/>
                </a:cubicBezTo>
                <a:cubicBezTo>
                  <a:pt x="1928637" y="703244"/>
                  <a:pt x="1885465" y="724322"/>
                  <a:pt x="1930338" y="728505"/>
                </a:cubicBezTo>
                <a:cubicBezTo>
                  <a:pt x="1912831" y="739754"/>
                  <a:pt x="1900227" y="750596"/>
                  <a:pt x="1888883" y="763212"/>
                </a:cubicBezTo>
                <a:cubicBezTo>
                  <a:pt x="1868779" y="785816"/>
                  <a:pt x="1866343" y="800434"/>
                  <a:pt x="1881503" y="829360"/>
                </a:cubicBezTo>
                <a:cubicBezTo>
                  <a:pt x="1891537" y="848405"/>
                  <a:pt x="1904519" y="865775"/>
                  <a:pt x="1898868" y="889102"/>
                </a:cubicBezTo>
                <a:cubicBezTo>
                  <a:pt x="1894984" y="905102"/>
                  <a:pt x="1898957" y="915386"/>
                  <a:pt x="1921600" y="907477"/>
                </a:cubicBezTo>
                <a:cubicBezTo>
                  <a:pt x="1946038" y="899023"/>
                  <a:pt x="1957836" y="912919"/>
                  <a:pt x="1955507" y="940738"/>
                </a:cubicBezTo>
                <a:cubicBezTo>
                  <a:pt x="1953999" y="958597"/>
                  <a:pt x="1959223" y="963993"/>
                  <a:pt x="1976480" y="961353"/>
                </a:cubicBezTo>
                <a:cubicBezTo>
                  <a:pt x="1995566" y="958409"/>
                  <a:pt x="2012270" y="946217"/>
                  <a:pt x="2037145" y="950953"/>
                </a:cubicBezTo>
                <a:cubicBezTo>
                  <a:pt x="2022790" y="983900"/>
                  <a:pt x="1980355" y="976122"/>
                  <a:pt x="1962579" y="1007610"/>
                </a:cubicBezTo>
                <a:cubicBezTo>
                  <a:pt x="1989274" y="1006833"/>
                  <a:pt x="2009675" y="1006025"/>
                  <a:pt x="2028420" y="998611"/>
                </a:cubicBezTo>
                <a:cubicBezTo>
                  <a:pt x="2036237" y="995562"/>
                  <a:pt x="2044822" y="992486"/>
                  <a:pt x="2050828" y="1001611"/>
                </a:cubicBezTo>
                <a:cubicBezTo>
                  <a:pt x="2058002" y="1012636"/>
                  <a:pt x="2047438" y="1017232"/>
                  <a:pt x="2041049" y="1019506"/>
                </a:cubicBezTo>
                <a:cubicBezTo>
                  <a:pt x="2023019" y="1025806"/>
                  <a:pt x="2010540" y="1039673"/>
                  <a:pt x="1996417" y="1050687"/>
                </a:cubicBezTo>
                <a:cubicBezTo>
                  <a:pt x="1965517" y="1074864"/>
                  <a:pt x="1930633" y="1095299"/>
                  <a:pt x="1907230" y="1134124"/>
                </a:cubicBezTo>
                <a:cubicBezTo>
                  <a:pt x="1942338" y="1123252"/>
                  <a:pt x="1966285" y="1099793"/>
                  <a:pt x="1999627" y="1094067"/>
                </a:cubicBezTo>
                <a:cubicBezTo>
                  <a:pt x="1975296" y="1129653"/>
                  <a:pt x="1940811" y="1153466"/>
                  <a:pt x="1908699" y="1179865"/>
                </a:cubicBezTo>
                <a:cubicBezTo>
                  <a:pt x="1899559" y="1187320"/>
                  <a:pt x="1889854" y="1192492"/>
                  <a:pt x="1889868" y="1207997"/>
                </a:cubicBezTo>
                <a:cubicBezTo>
                  <a:pt x="1889859" y="1238039"/>
                  <a:pt x="1880308" y="1263315"/>
                  <a:pt x="1853631" y="1277417"/>
                </a:cubicBezTo>
                <a:cubicBezTo>
                  <a:pt x="1853429" y="1277545"/>
                  <a:pt x="1855637" y="1281953"/>
                  <a:pt x="1857096" y="1285053"/>
                </a:cubicBezTo>
                <a:cubicBezTo>
                  <a:pt x="1874695" y="1285430"/>
                  <a:pt x="1885754" y="1267251"/>
                  <a:pt x="1909019" y="1272282"/>
                </a:cubicBezTo>
                <a:cubicBezTo>
                  <a:pt x="1891327" y="1296984"/>
                  <a:pt x="1876676" y="1319161"/>
                  <a:pt x="1848098" y="1331631"/>
                </a:cubicBezTo>
                <a:cubicBezTo>
                  <a:pt x="1825214" y="1341608"/>
                  <a:pt x="1796023" y="1347799"/>
                  <a:pt x="1782897" y="1377919"/>
                </a:cubicBezTo>
                <a:cubicBezTo>
                  <a:pt x="1804185" y="1383017"/>
                  <a:pt x="1818357" y="1375272"/>
                  <a:pt x="1832838" y="1369576"/>
                </a:cubicBezTo>
                <a:cubicBezTo>
                  <a:pt x="1855135" y="1360830"/>
                  <a:pt x="1876829" y="1351015"/>
                  <a:pt x="1899109" y="1342149"/>
                </a:cubicBezTo>
                <a:cubicBezTo>
                  <a:pt x="1907547" y="1338836"/>
                  <a:pt x="1916974" y="1336217"/>
                  <a:pt x="1924892" y="1350730"/>
                </a:cubicBezTo>
                <a:cubicBezTo>
                  <a:pt x="1895613" y="1354864"/>
                  <a:pt x="1880690" y="1375233"/>
                  <a:pt x="1864818" y="1394423"/>
                </a:cubicBezTo>
                <a:cubicBezTo>
                  <a:pt x="1855855" y="1405264"/>
                  <a:pt x="1849394" y="1419533"/>
                  <a:pt x="1829715" y="1414866"/>
                </a:cubicBezTo>
                <a:cubicBezTo>
                  <a:pt x="1819309" y="1412429"/>
                  <a:pt x="1814119" y="1420479"/>
                  <a:pt x="1816666" y="1430084"/>
                </a:cubicBezTo>
                <a:cubicBezTo>
                  <a:pt x="1825507" y="1463947"/>
                  <a:pt x="1804137" y="1476658"/>
                  <a:pt x="1781074" y="1483976"/>
                </a:cubicBezTo>
                <a:cubicBezTo>
                  <a:pt x="1737492" y="1497921"/>
                  <a:pt x="1703984" y="1528243"/>
                  <a:pt x="1662134" y="1545641"/>
                </a:cubicBezTo>
                <a:cubicBezTo>
                  <a:pt x="1621421" y="1562518"/>
                  <a:pt x="1309212" y="1644982"/>
                  <a:pt x="1228496" y="1654846"/>
                </a:cubicBezTo>
                <a:cubicBezTo>
                  <a:pt x="734555" y="1715203"/>
                  <a:pt x="322996" y="1384057"/>
                  <a:pt x="320643" y="1379412"/>
                </a:cubicBezTo>
                <a:cubicBezTo>
                  <a:pt x="309753" y="1357610"/>
                  <a:pt x="289550" y="1348720"/>
                  <a:pt x="270759" y="1337481"/>
                </a:cubicBezTo>
                <a:cubicBezTo>
                  <a:pt x="254380" y="1327615"/>
                  <a:pt x="236924" y="1317178"/>
                  <a:pt x="228113" y="1299667"/>
                </a:cubicBezTo>
                <a:cubicBezTo>
                  <a:pt x="216457" y="1276439"/>
                  <a:pt x="242409" y="1294947"/>
                  <a:pt x="245332" y="1285763"/>
                </a:cubicBezTo>
                <a:cubicBezTo>
                  <a:pt x="234720" y="1273886"/>
                  <a:pt x="219422" y="1263135"/>
                  <a:pt x="213716" y="1249396"/>
                </a:cubicBezTo>
                <a:cubicBezTo>
                  <a:pt x="193226" y="1199693"/>
                  <a:pt x="159853" y="1164111"/>
                  <a:pt x="113880" y="1137192"/>
                </a:cubicBezTo>
                <a:cubicBezTo>
                  <a:pt x="100682" y="1129398"/>
                  <a:pt x="90568" y="1114960"/>
                  <a:pt x="73848" y="1113100"/>
                </a:cubicBezTo>
                <a:cubicBezTo>
                  <a:pt x="36732" y="1109140"/>
                  <a:pt x="42172" y="1068255"/>
                  <a:pt x="20262" y="1050943"/>
                </a:cubicBezTo>
                <a:cubicBezTo>
                  <a:pt x="18197" y="1049317"/>
                  <a:pt x="13140" y="1027228"/>
                  <a:pt x="8594" y="1004970"/>
                </a:cubicBezTo>
                <a:lnTo>
                  <a:pt x="6782" y="995844"/>
                </a:lnTo>
                <a:lnTo>
                  <a:pt x="9723" y="994413"/>
                </a:lnTo>
                <a:lnTo>
                  <a:pt x="11036" y="999486"/>
                </a:lnTo>
                <a:cubicBezTo>
                  <a:pt x="14116" y="1010934"/>
                  <a:pt x="16915" y="1019681"/>
                  <a:pt x="17988" y="1017464"/>
                </a:cubicBezTo>
                <a:cubicBezTo>
                  <a:pt x="20833" y="1011433"/>
                  <a:pt x="25763" y="1006058"/>
                  <a:pt x="21859" y="998437"/>
                </a:cubicBezTo>
                <a:cubicBezTo>
                  <a:pt x="20668" y="996024"/>
                  <a:pt x="19866" y="989169"/>
                  <a:pt x="16530" y="989724"/>
                </a:cubicBezTo>
                <a:cubicBezTo>
                  <a:pt x="15419" y="989909"/>
                  <a:pt x="14026" y="990917"/>
                  <a:pt x="12243" y="993188"/>
                </a:cubicBezTo>
                <a:lnTo>
                  <a:pt x="9723" y="994413"/>
                </a:lnTo>
                <a:lnTo>
                  <a:pt x="7918" y="987443"/>
                </a:lnTo>
                <a:cubicBezTo>
                  <a:pt x="5848" y="979222"/>
                  <a:pt x="3867" y="971026"/>
                  <a:pt x="2405" y="965300"/>
                </a:cubicBezTo>
                <a:lnTo>
                  <a:pt x="2082" y="964112"/>
                </a:lnTo>
                <a:lnTo>
                  <a:pt x="2753" y="954092"/>
                </a:lnTo>
                <a:cubicBezTo>
                  <a:pt x="6094" y="926587"/>
                  <a:pt x="15819" y="895491"/>
                  <a:pt x="31565" y="893447"/>
                </a:cubicBezTo>
                <a:cubicBezTo>
                  <a:pt x="14910" y="860452"/>
                  <a:pt x="14910" y="860452"/>
                  <a:pt x="52206" y="854594"/>
                </a:cubicBezTo>
                <a:cubicBezTo>
                  <a:pt x="34417" y="833873"/>
                  <a:pt x="33602" y="828449"/>
                  <a:pt x="50189" y="820622"/>
                </a:cubicBezTo>
                <a:cubicBezTo>
                  <a:pt x="66154" y="813059"/>
                  <a:pt x="84692" y="810133"/>
                  <a:pt x="98777" y="798878"/>
                </a:cubicBezTo>
                <a:cubicBezTo>
                  <a:pt x="80210" y="772247"/>
                  <a:pt x="71439" y="741046"/>
                  <a:pt x="39476" y="728797"/>
                </a:cubicBezTo>
                <a:cubicBezTo>
                  <a:pt x="34448" y="726907"/>
                  <a:pt x="30032" y="718818"/>
                  <a:pt x="32418" y="714135"/>
                </a:cubicBezTo>
                <a:cubicBezTo>
                  <a:pt x="40731" y="696774"/>
                  <a:pt x="20252" y="664756"/>
                  <a:pt x="53538" y="660124"/>
                </a:cubicBezTo>
                <a:cubicBezTo>
                  <a:pt x="57637" y="659501"/>
                  <a:pt x="60972" y="655997"/>
                  <a:pt x="56972" y="651407"/>
                </a:cubicBezTo>
                <a:cubicBezTo>
                  <a:pt x="43255" y="635757"/>
                  <a:pt x="57141" y="636380"/>
                  <a:pt x="65176" y="634051"/>
                </a:cubicBezTo>
                <a:cubicBezTo>
                  <a:pt x="74914" y="631300"/>
                  <a:pt x="87381" y="637906"/>
                  <a:pt x="95408" y="628914"/>
                </a:cubicBezTo>
                <a:cubicBezTo>
                  <a:pt x="91836" y="619828"/>
                  <a:pt x="83730" y="620221"/>
                  <a:pt x="77587" y="617521"/>
                </a:cubicBezTo>
                <a:cubicBezTo>
                  <a:pt x="59614" y="609525"/>
                  <a:pt x="44480" y="599859"/>
                  <a:pt x="40415" y="577949"/>
                </a:cubicBezTo>
                <a:cubicBezTo>
                  <a:pt x="37093" y="560253"/>
                  <a:pt x="32981" y="544644"/>
                  <a:pt x="55219" y="538444"/>
                </a:cubicBezTo>
                <a:cubicBezTo>
                  <a:pt x="58715" y="537479"/>
                  <a:pt x="60237" y="535126"/>
                  <a:pt x="60443" y="532091"/>
                </a:cubicBezTo>
                <a:cubicBezTo>
                  <a:pt x="57374" y="529287"/>
                  <a:pt x="54396" y="526359"/>
                  <a:pt x="50996" y="524292"/>
                </a:cubicBezTo>
                <a:cubicBezTo>
                  <a:pt x="39608" y="517528"/>
                  <a:pt x="34518" y="507161"/>
                  <a:pt x="29797" y="496296"/>
                </a:cubicBezTo>
                <a:cubicBezTo>
                  <a:pt x="26770" y="489372"/>
                  <a:pt x="23432" y="482580"/>
                  <a:pt x="18024" y="476705"/>
                </a:cubicBezTo>
                <a:cubicBezTo>
                  <a:pt x="14719" y="473061"/>
                  <a:pt x="10899" y="470404"/>
                  <a:pt x="6382" y="468980"/>
                </a:cubicBezTo>
                <a:cubicBezTo>
                  <a:pt x="2433" y="467660"/>
                  <a:pt x="1045" y="465768"/>
                  <a:pt x="3045" y="462188"/>
                </a:cubicBezTo>
                <a:cubicBezTo>
                  <a:pt x="8676" y="451944"/>
                  <a:pt x="9882" y="440880"/>
                  <a:pt x="3241" y="428263"/>
                </a:cubicBezTo>
                <a:cubicBezTo>
                  <a:pt x="1234" y="424454"/>
                  <a:pt x="1715" y="421046"/>
                  <a:pt x="4901" y="419485"/>
                </a:cubicBezTo>
                <a:cubicBezTo>
                  <a:pt x="18138" y="412862"/>
                  <a:pt x="19513" y="398521"/>
                  <a:pt x="23740" y="386265"/>
                </a:cubicBezTo>
                <a:cubicBezTo>
                  <a:pt x="29730" y="368862"/>
                  <a:pt x="34898" y="351123"/>
                  <a:pt x="38036" y="332362"/>
                </a:cubicBezTo>
                <a:cubicBezTo>
                  <a:pt x="39882" y="321155"/>
                  <a:pt x="41636" y="310073"/>
                  <a:pt x="37374" y="297860"/>
                </a:cubicBezTo>
                <a:cubicBezTo>
                  <a:pt x="36372" y="294866"/>
                  <a:pt x="36979" y="292301"/>
                  <a:pt x="38062" y="289963"/>
                </a:cubicBezTo>
                <a:cubicBezTo>
                  <a:pt x="42597" y="279756"/>
                  <a:pt x="40233" y="269176"/>
                  <a:pt x="33975" y="258363"/>
                </a:cubicBezTo>
                <a:cubicBezTo>
                  <a:pt x="30124" y="251830"/>
                  <a:pt x="30327" y="250975"/>
                  <a:pt x="37608" y="250972"/>
                </a:cubicBezTo>
                <a:cubicBezTo>
                  <a:pt x="52373" y="250838"/>
                  <a:pt x="67064" y="250950"/>
                  <a:pt x="81247" y="248413"/>
                </a:cubicBezTo>
                <a:cubicBezTo>
                  <a:pt x="97150" y="245576"/>
                  <a:pt x="101622" y="240095"/>
                  <a:pt x="87026" y="225202"/>
                </a:cubicBezTo>
                <a:cubicBezTo>
                  <a:pt x="83902" y="222037"/>
                  <a:pt x="81054" y="218498"/>
                  <a:pt x="79230" y="214441"/>
                </a:cubicBezTo>
                <a:cubicBezTo>
                  <a:pt x="77862" y="211216"/>
                  <a:pt x="78287" y="208901"/>
                  <a:pt x="80686" y="207245"/>
                </a:cubicBezTo>
                <a:cubicBezTo>
                  <a:pt x="83470" y="205213"/>
                  <a:pt x="85515" y="207809"/>
                  <a:pt x="87561" y="209678"/>
                </a:cubicBezTo>
                <a:cubicBezTo>
                  <a:pt x="98670" y="219722"/>
                  <a:pt x="111705" y="226431"/>
                  <a:pt x="124299" y="233881"/>
                </a:cubicBezTo>
                <a:cubicBezTo>
                  <a:pt x="142359" y="244660"/>
                  <a:pt x="161098" y="254083"/>
                  <a:pt x="177764" y="267332"/>
                </a:cubicBezTo>
                <a:cubicBezTo>
                  <a:pt x="182022" y="270702"/>
                  <a:pt x="187661" y="267847"/>
                  <a:pt x="187213" y="261926"/>
                </a:cubicBezTo>
                <a:cubicBezTo>
                  <a:pt x="186764" y="256006"/>
                  <a:pt x="189728" y="255906"/>
                  <a:pt x="194336" y="257205"/>
                </a:cubicBezTo>
                <a:cubicBezTo>
                  <a:pt x="199860" y="258714"/>
                  <a:pt x="205383" y="260225"/>
                  <a:pt x="210832" y="261979"/>
                </a:cubicBezTo>
                <a:cubicBezTo>
                  <a:pt x="216519" y="263847"/>
                  <a:pt x="219586" y="268105"/>
                  <a:pt x="220950" y="273511"/>
                </a:cubicBezTo>
                <a:cubicBezTo>
                  <a:pt x="221214" y="274531"/>
                  <a:pt x="221414" y="275675"/>
                  <a:pt x="221307" y="276617"/>
                </a:cubicBezTo>
                <a:lnTo>
                  <a:pt x="220390" y="277794"/>
                </a:lnTo>
                <a:lnTo>
                  <a:pt x="219183" y="278292"/>
                </a:lnTo>
                <a:cubicBezTo>
                  <a:pt x="217931" y="278836"/>
                  <a:pt x="217855" y="278975"/>
                  <a:pt x="219827" y="278515"/>
                </a:cubicBezTo>
                <a:lnTo>
                  <a:pt x="220390" y="277794"/>
                </a:lnTo>
                <a:lnTo>
                  <a:pt x="225601" y="275640"/>
                </a:lnTo>
                <a:cubicBezTo>
                  <a:pt x="231073" y="273321"/>
                  <a:pt x="237769" y="270158"/>
                  <a:pt x="238724" y="267703"/>
                </a:cubicBezTo>
                <a:cubicBezTo>
                  <a:pt x="238798" y="267458"/>
                  <a:pt x="306285" y="282631"/>
                  <a:pt x="327694" y="292934"/>
                </a:cubicBezTo>
                <a:cubicBezTo>
                  <a:pt x="341022" y="299390"/>
                  <a:pt x="599973" y="399939"/>
                  <a:pt x="931839" y="361634"/>
                </a:cubicBezTo>
                <a:cubicBezTo>
                  <a:pt x="943550" y="360271"/>
                  <a:pt x="954656" y="359291"/>
                  <a:pt x="966001" y="358425"/>
                </a:cubicBezTo>
                <a:cubicBezTo>
                  <a:pt x="1066254" y="350083"/>
                  <a:pt x="1165022" y="344336"/>
                  <a:pt x="1205960" y="337022"/>
                </a:cubicBezTo>
                <a:cubicBezTo>
                  <a:pt x="1237967" y="331220"/>
                  <a:pt x="1399292" y="285815"/>
                  <a:pt x="1443309" y="250536"/>
                </a:cubicBezTo>
                <a:cubicBezTo>
                  <a:pt x="1488296" y="214376"/>
                  <a:pt x="1529886" y="174697"/>
                  <a:pt x="1571239" y="134904"/>
                </a:cubicBezTo>
                <a:cubicBezTo>
                  <a:pt x="1589175" y="117705"/>
                  <a:pt x="1608647" y="101907"/>
                  <a:pt x="1624246" y="82363"/>
                </a:cubicBezTo>
                <a:cubicBezTo>
                  <a:pt x="1639826" y="62699"/>
                  <a:pt x="1654419" y="42341"/>
                  <a:pt x="1671755" y="24072"/>
                </a:cubicBezTo>
                <a:cubicBezTo>
                  <a:pt x="1676702" y="18818"/>
                  <a:pt x="1681595" y="13202"/>
                  <a:pt x="1689812" y="12077"/>
                </a:cubicBezTo>
                <a:cubicBezTo>
                  <a:pt x="1691642" y="11773"/>
                  <a:pt x="1693636" y="11827"/>
                  <a:pt x="1695538" y="12005"/>
                </a:cubicBezTo>
                <a:cubicBezTo>
                  <a:pt x="1697661" y="12176"/>
                  <a:pt x="1699488" y="13326"/>
                  <a:pt x="1700565" y="15349"/>
                </a:cubicBezTo>
                <a:cubicBezTo>
                  <a:pt x="1701678" y="17614"/>
                  <a:pt x="1700559" y="18984"/>
                  <a:pt x="1699204" y="20240"/>
                </a:cubicBezTo>
                <a:cubicBezTo>
                  <a:pt x="1698233" y="21121"/>
                  <a:pt x="1697334" y="22484"/>
                  <a:pt x="1695943" y="22773"/>
                </a:cubicBezTo>
                <a:cubicBezTo>
                  <a:pt x="1687049" y="24526"/>
                  <a:pt x="1684751" y="31993"/>
                  <a:pt x="1681448" y="38645"/>
                </a:cubicBezTo>
                <a:cubicBezTo>
                  <a:pt x="1679999" y="41481"/>
                  <a:pt x="1678348" y="43716"/>
                  <a:pt x="1682349" y="47579"/>
                </a:cubicBezTo>
                <a:cubicBezTo>
                  <a:pt x="1685838" y="50975"/>
                  <a:pt x="1683037" y="52886"/>
                  <a:pt x="1680108" y="53954"/>
                </a:cubicBezTo>
                <a:cubicBezTo>
                  <a:pt x="1676026" y="55424"/>
                  <a:pt x="1670940" y="55353"/>
                  <a:pt x="1666762" y="59855"/>
                </a:cubicBezTo>
                <a:cubicBezTo>
                  <a:pt x="1684929" y="59606"/>
                  <a:pt x="1690893" y="47897"/>
                  <a:pt x="1697532" y="37014"/>
                </a:cubicBezTo>
                <a:cubicBezTo>
                  <a:pt x="1700026" y="33053"/>
                  <a:pt x="1701424" y="28403"/>
                  <a:pt x="1703406" y="23976"/>
                </a:cubicBezTo>
                <a:cubicBezTo>
                  <a:pt x="1705903" y="18562"/>
                  <a:pt x="1709708" y="18191"/>
                  <a:pt x="1715246" y="22729"/>
                </a:cubicBezTo>
                <a:cubicBezTo>
                  <a:pt x="1720161" y="26803"/>
                  <a:pt x="1722192" y="26372"/>
                  <a:pt x="1722750" y="20538"/>
                </a:cubicBezTo>
                <a:cubicBezTo>
                  <a:pt x="1723586" y="11425"/>
                  <a:pt x="1727676" y="4867"/>
                  <a:pt x="1735750" y="1324"/>
                </a:cubicBezTo>
                <a:cubicBezTo>
                  <a:pt x="1736629" y="931"/>
                  <a:pt x="1737585" y="324"/>
                  <a:pt x="1738585"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4" name="Picture Placeholder 33">
            <a:extLst>
              <a:ext uri="{FF2B5EF4-FFF2-40B4-BE49-F238E27FC236}">
                <a16:creationId xmlns:a16="http://schemas.microsoft.com/office/drawing/2014/main" id="{B2A55E5D-CF3C-4FCD-A6A9-AB4F8F16C90B}"/>
              </a:ext>
            </a:extLst>
          </p:cNvPr>
          <p:cNvSpPr>
            <a:spLocks noGrp="1"/>
          </p:cNvSpPr>
          <p:nvPr>
            <p:ph type="pic" sz="quarter" idx="16"/>
          </p:nvPr>
        </p:nvSpPr>
        <p:spPr>
          <a:xfrm>
            <a:off x="7439880" y="2176535"/>
            <a:ext cx="2053231" cy="1662194"/>
          </a:xfrm>
          <a:custGeom>
            <a:avLst/>
            <a:gdLst>
              <a:gd name="connsiteX0" fmla="*/ 520698 w 2053231"/>
              <a:gd name="connsiteY0" fmla="*/ 1336286 h 1662194"/>
              <a:gd name="connsiteX1" fmla="*/ 450256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7 w 2053231"/>
              <a:gd name="connsiteY6" fmla="*/ 1233496 h 1662194"/>
              <a:gd name="connsiteX7" fmla="*/ 344041 w 2053231"/>
              <a:gd name="connsiteY7" fmla="*/ 1234905 h 1662194"/>
              <a:gd name="connsiteX8" fmla="*/ 356022 w 2053231"/>
              <a:gd name="connsiteY8" fmla="*/ 1224326 h 1662194"/>
              <a:gd name="connsiteX9" fmla="*/ 2051485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5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3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3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1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6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4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2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0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8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0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4 w 2053231"/>
              <a:gd name="connsiteY80" fmla="*/ 1385578 h 1662194"/>
              <a:gd name="connsiteX81" fmla="*/ 1832842 w 2053231"/>
              <a:gd name="connsiteY81" fmla="*/ 1384401 h 1662194"/>
              <a:gd name="connsiteX82" fmla="*/ 1834049 w 2053231"/>
              <a:gd name="connsiteY82" fmla="*/ 1383903 h 1662194"/>
              <a:gd name="connsiteX83" fmla="*/ 1833405 w 2053231"/>
              <a:gd name="connsiteY83" fmla="*/ 1383680 h 1662194"/>
              <a:gd name="connsiteX84" fmla="*/ 1832842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2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9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3 w 2053231"/>
              <a:gd name="connsiteY139" fmla="*/ 1354187 h 1662194"/>
              <a:gd name="connsiteX140" fmla="*/ 406567 w 2053231"/>
              <a:gd name="connsiteY140" fmla="*/ 1351394 h 1662194"/>
              <a:gd name="connsiteX141" fmla="*/ 482069 w 2053231"/>
              <a:gd name="connsiteY141" fmla="*/ 1267205 h 1662194"/>
              <a:gd name="connsiteX142" fmla="*/ 518959 w 2053231"/>
              <a:gd name="connsiteY142" fmla="*/ 1238829 h 1662194"/>
              <a:gd name="connsiteX143" fmla="*/ 518670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3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6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9 w 2053231"/>
              <a:gd name="connsiteY175" fmla="*/ 1367190 h 1662194"/>
              <a:gd name="connsiteX176" fmla="*/ 200364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4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4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60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4 w 2053231"/>
              <a:gd name="connsiteY213" fmla="*/ 773093 h 1662194"/>
              <a:gd name="connsiteX214" fmla="*/ 131632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8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6"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7" y="1233496"/>
                </a:cubicBezTo>
                <a:cubicBezTo>
                  <a:pt x="343128" y="1233967"/>
                  <a:pt x="343639" y="1234433"/>
                  <a:pt x="344041" y="1234905"/>
                </a:cubicBezTo>
                <a:cubicBezTo>
                  <a:pt x="348035" y="1231379"/>
                  <a:pt x="352028" y="1227852"/>
                  <a:pt x="356022" y="1224326"/>
                </a:cubicBezTo>
                <a:close/>
                <a:moveTo>
                  <a:pt x="2051485"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5" y="693085"/>
                </a:lnTo>
                <a:lnTo>
                  <a:pt x="2050633" y="688201"/>
                </a:lnTo>
                <a:cubicBezTo>
                  <a:pt x="2049844" y="683863"/>
                  <a:pt x="2048914" y="678901"/>
                  <a:pt x="2047896" y="673632"/>
                </a:cubicBezTo>
                <a:lnTo>
                  <a:pt x="2046450" y="666352"/>
                </a:lnTo>
                <a:close/>
                <a:moveTo>
                  <a:pt x="916305" y="445"/>
                </a:moveTo>
                <a:cubicBezTo>
                  <a:pt x="1368523" y="-12890"/>
                  <a:pt x="1730383" y="278428"/>
                  <a:pt x="1732589" y="282783"/>
                </a:cubicBezTo>
                <a:cubicBezTo>
                  <a:pt x="1743478" y="304585"/>
                  <a:pt x="1763682" y="313475"/>
                  <a:pt x="1782473" y="324713"/>
                </a:cubicBezTo>
                <a:cubicBezTo>
                  <a:pt x="1798851" y="334580"/>
                  <a:pt x="1816308" y="345016"/>
                  <a:pt x="1825119" y="362527"/>
                </a:cubicBezTo>
                <a:cubicBezTo>
                  <a:pt x="1836775" y="385756"/>
                  <a:pt x="1810822"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3" y="549095"/>
                </a:cubicBezTo>
                <a:cubicBezTo>
                  <a:pt x="2016500" y="553055"/>
                  <a:pt x="2011060" y="593940"/>
                  <a:pt x="2032970" y="611252"/>
                </a:cubicBezTo>
                <a:cubicBezTo>
                  <a:pt x="2035034" y="612878"/>
                  <a:pt x="2040092" y="634967"/>
                  <a:pt x="2044637" y="657225"/>
                </a:cubicBezTo>
                <a:lnTo>
                  <a:pt x="2046450" y="666352"/>
                </a:lnTo>
                <a:lnTo>
                  <a:pt x="2043509" y="667781"/>
                </a:lnTo>
                <a:lnTo>
                  <a:pt x="2042196" y="662709"/>
                </a:lnTo>
                <a:cubicBezTo>
                  <a:pt x="2039116" y="651261"/>
                  <a:pt x="2036317" y="642514"/>
                  <a:pt x="2035244" y="644730"/>
                </a:cubicBezTo>
                <a:cubicBezTo>
                  <a:pt x="2032399" y="650763"/>
                  <a:pt x="2027469" y="656137"/>
                  <a:pt x="2031373" y="663758"/>
                </a:cubicBezTo>
                <a:cubicBezTo>
                  <a:pt x="2032563" y="666171"/>
                  <a:pt x="2033366" y="673027"/>
                  <a:pt x="2036701" y="672471"/>
                </a:cubicBezTo>
                <a:cubicBezTo>
                  <a:pt x="2037813" y="672286"/>
                  <a:pt x="2039206" y="671278"/>
                  <a:pt x="2040989" y="669007"/>
                </a:cubicBezTo>
                <a:lnTo>
                  <a:pt x="2043509" y="667781"/>
                </a:lnTo>
                <a:lnTo>
                  <a:pt x="2045314" y="674752"/>
                </a:lnTo>
                <a:cubicBezTo>
                  <a:pt x="2047384" y="682973"/>
                  <a:pt x="2049364" y="691170"/>
                  <a:pt x="2050826" y="696895"/>
                </a:cubicBezTo>
                <a:lnTo>
                  <a:pt x="2051150" y="698083"/>
                </a:lnTo>
                <a:lnTo>
                  <a:pt x="2050479" y="708103"/>
                </a:lnTo>
                <a:cubicBezTo>
                  <a:pt x="2047138" y="735607"/>
                  <a:pt x="2037413" y="766704"/>
                  <a:pt x="2021667" y="768748"/>
                </a:cubicBezTo>
                <a:cubicBezTo>
                  <a:pt x="2038321" y="801742"/>
                  <a:pt x="2038321" y="801742"/>
                  <a:pt x="2001026" y="807600"/>
                </a:cubicBezTo>
                <a:cubicBezTo>
                  <a:pt x="2018815" y="828322"/>
                  <a:pt x="2019630" y="833746"/>
                  <a:pt x="2003043" y="841573"/>
                </a:cubicBezTo>
                <a:cubicBezTo>
                  <a:pt x="1987078" y="849136"/>
                  <a:pt x="1968540" y="852062"/>
                  <a:pt x="1954454" y="863318"/>
                </a:cubicBezTo>
                <a:cubicBezTo>
                  <a:pt x="1973021" y="889948"/>
                  <a:pt x="1981793" y="921149"/>
                  <a:pt x="2013756" y="933398"/>
                </a:cubicBezTo>
                <a:cubicBezTo>
                  <a:pt x="2018784" y="935289"/>
                  <a:pt x="2023200" y="943377"/>
                  <a:pt x="2020814" y="948060"/>
                </a:cubicBezTo>
                <a:cubicBezTo>
                  <a:pt x="2012501" y="965421"/>
                  <a:pt x="2032980" y="997439"/>
                  <a:pt x="1999694" y="1002071"/>
                </a:cubicBezTo>
                <a:cubicBezTo>
                  <a:pt x="1995594"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2"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0" y="1179615"/>
                  <a:pt x="2035208" y="1185490"/>
                </a:cubicBezTo>
                <a:cubicBezTo>
                  <a:pt x="2038513" y="1189134"/>
                  <a:pt x="2042333" y="1191791"/>
                  <a:pt x="2046850" y="1193215"/>
                </a:cubicBezTo>
                <a:cubicBezTo>
                  <a:pt x="2050799" y="1194535"/>
                  <a:pt x="2052187" y="1196426"/>
                  <a:pt x="2050187" y="1200006"/>
                </a:cubicBezTo>
                <a:cubicBezTo>
                  <a:pt x="2044556" y="1210251"/>
                  <a:pt x="2043350" y="1221315"/>
                  <a:pt x="2049990"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8" y="1364335"/>
                </a:cubicBezTo>
                <a:cubicBezTo>
                  <a:pt x="2016860" y="1367329"/>
                  <a:pt x="2016253" y="1369894"/>
                  <a:pt x="2015170" y="1372232"/>
                </a:cubicBezTo>
                <a:cubicBezTo>
                  <a:pt x="2010635" y="1382439"/>
                  <a:pt x="2012998"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0" y="1452516"/>
                </a:cubicBezTo>
                <a:cubicBezTo>
                  <a:pt x="1954561" y="1442472"/>
                  <a:pt x="1941527" y="1435764"/>
                  <a:pt x="1928933" y="1428314"/>
                </a:cubicBezTo>
                <a:cubicBezTo>
                  <a:pt x="1910872"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4" y="1385578"/>
                </a:cubicBezTo>
                <a:lnTo>
                  <a:pt x="1832842" y="1384401"/>
                </a:lnTo>
                <a:lnTo>
                  <a:pt x="1834049" y="1383903"/>
                </a:lnTo>
                <a:cubicBezTo>
                  <a:pt x="1835301" y="1383359"/>
                  <a:pt x="1835377" y="1383220"/>
                  <a:pt x="1833405" y="1383680"/>
                </a:cubicBezTo>
                <a:lnTo>
                  <a:pt x="1832842"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2" y="1325173"/>
                </a:cubicBezTo>
                <a:cubicBezTo>
                  <a:pt x="815265" y="1330975"/>
                  <a:pt x="653940" y="1376380"/>
                  <a:pt x="609922" y="1411659"/>
                </a:cubicBezTo>
                <a:cubicBezTo>
                  <a:pt x="564936" y="1447819"/>
                  <a:pt x="523346" y="1487498"/>
                  <a:pt x="481993" y="1527291"/>
                </a:cubicBezTo>
                <a:cubicBezTo>
                  <a:pt x="464057" y="1544491"/>
                  <a:pt x="444585" y="1560288"/>
                  <a:pt x="428986" y="1579832"/>
                </a:cubicBezTo>
                <a:cubicBezTo>
                  <a:pt x="413406" y="1599495"/>
                  <a:pt x="398813" y="1619854"/>
                  <a:pt x="381477" y="1638123"/>
                </a:cubicBezTo>
                <a:cubicBezTo>
                  <a:pt x="376530" y="1643377"/>
                  <a:pt x="371637"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2" y="1635392"/>
                  <a:pt x="331040" y="1635823"/>
                  <a:pt x="330482" y="1641657"/>
                </a:cubicBezTo>
                <a:cubicBezTo>
                  <a:pt x="329646" y="1650770"/>
                  <a:pt x="325556" y="1657329"/>
                  <a:pt x="317482" y="1660871"/>
                </a:cubicBezTo>
                <a:cubicBezTo>
                  <a:pt x="316603" y="1661264"/>
                  <a:pt x="315647" y="1661871"/>
                  <a:pt x="314646" y="1662102"/>
                </a:cubicBezTo>
                <a:cubicBezTo>
                  <a:pt x="313647" y="1662332"/>
                  <a:pt x="312605" y="1662186"/>
                  <a:pt x="311554" y="1661070"/>
                </a:cubicBezTo>
                <a:cubicBezTo>
                  <a:pt x="309728" y="1659193"/>
                  <a:pt x="310701"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8"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9" y="1437894"/>
                  <a:pt x="398489" y="1443730"/>
                </a:cubicBezTo>
                <a:cubicBezTo>
                  <a:pt x="377646" y="1459210"/>
                  <a:pt x="361077" y="1478908"/>
                  <a:pt x="344235" y="1498251"/>
                </a:cubicBezTo>
                <a:cubicBezTo>
                  <a:pt x="333990"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6"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3" y="1369525"/>
                  <a:pt x="388815" y="1366891"/>
                </a:cubicBezTo>
                <a:cubicBezTo>
                  <a:pt x="385008" y="1356238"/>
                  <a:pt x="387867" y="1352507"/>
                  <a:pt x="399153" y="1354187"/>
                </a:cubicBezTo>
                <a:cubicBezTo>
                  <a:pt x="402647" y="1354676"/>
                  <a:pt x="404861" y="1353995"/>
                  <a:pt x="406567" y="1351394"/>
                </a:cubicBezTo>
                <a:cubicBezTo>
                  <a:pt x="427105" y="1319207"/>
                  <a:pt x="452997" y="1291806"/>
                  <a:pt x="482069" y="1267205"/>
                </a:cubicBezTo>
                <a:cubicBezTo>
                  <a:pt x="493922" y="1257237"/>
                  <a:pt x="506286" y="1247735"/>
                  <a:pt x="518959" y="1238829"/>
                </a:cubicBezTo>
                <a:cubicBezTo>
                  <a:pt x="518868" y="1238227"/>
                  <a:pt x="518760" y="1237504"/>
                  <a:pt x="518670"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8" y="1463982"/>
                  <a:pt x="265022" y="1457187"/>
                </a:cubicBezTo>
                <a:cubicBezTo>
                  <a:pt x="266251" y="1455086"/>
                  <a:pt x="266052" y="1453033"/>
                  <a:pt x="264043" y="1450679"/>
                </a:cubicBezTo>
                <a:cubicBezTo>
                  <a:pt x="260427" y="1446440"/>
                  <a:pt x="262223" y="1444441"/>
                  <a:pt x="265994" y="1443103"/>
                </a:cubicBezTo>
                <a:cubicBezTo>
                  <a:pt x="269764" y="1441764"/>
                  <a:pt x="273991" y="1441259"/>
                  <a:pt x="277856" y="1438342"/>
                </a:cubicBezTo>
                <a:cubicBezTo>
                  <a:pt x="270706" y="1436282"/>
                  <a:pt x="266348"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6" y="1477019"/>
                </a:cubicBezTo>
                <a:cubicBezTo>
                  <a:pt x="222002" y="1485891"/>
                  <a:pt x="217986" y="1492204"/>
                  <a:pt x="210022" y="1495743"/>
                </a:cubicBezTo>
                <a:cubicBezTo>
                  <a:pt x="208375" y="1496526"/>
                  <a:pt x="206653" y="1497553"/>
                  <a:pt x="204551" y="1496049"/>
                </a:cubicBezTo>
                <a:cubicBezTo>
                  <a:pt x="202304" y="1494307"/>
                  <a:pt x="203350" y="1492455"/>
                  <a:pt x="203865" y="1490741"/>
                </a:cubicBezTo>
                <a:cubicBezTo>
                  <a:pt x="204563" y="1488052"/>
                  <a:pt x="205482" y="1485357"/>
                  <a:pt x="206053" y="1482552"/>
                </a:cubicBezTo>
                <a:cubicBezTo>
                  <a:pt x="207140" y="1478033"/>
                  <a:pt x="206763"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9" y="1367190"/>
                </a:cubicBezTo>
                <a:cubicBezTo>
                  <a:pt x="202034" y="1368454"/>
                  <a:pt x="201062" y="1370061"/>
                  <a:pt x="200364"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4"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4" y="1257387"/>
                  <a:pt x="226792" y="1254963"/>
                </a:cubicBezTo>
                <a:cubicBezTo>
                  <a:pt x="236585" y="1251847"/>
                  <a:pt x="245830" y="1248023"/>
                  <a:pt x="254893" y="1243720"/>
                </a:cubicBezTo>
                <a:cubicBezTo>
                  <a:pt x="258357"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4" y="1188942"/>
                </a:cubicBezTo>
                <a:cubicBezTo>
                  <a:pt x="284814" y="1188807"/>
                  <a:pt x="285236"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60" y="1142293"/>
                </a:cubicBezTo>
                <a:cubicBezTo>
                  <a:pt x="152380" y="1134270"/>
                  <a:pt x="152426" y="1128696"/>
                  <a:pt x="140945" y="1122784"/>
                </a:cubicBezTo>
                <a:cubicBezTo>
                  <a:pt x="108074" y="1105962"/>
                  <a:pt x="108313" y="1105348"/>
                  <a:pt x="132995" y="1080169"/>
                </a:cubicBezTo>
                <a:cubicBezTo>
                  <a:pt x="134149" y="1079040"/>
                  <a:pt x="132966" y="1075567"/>
                  <a:pt x="132932" y="1073145"/>
                </a:cubicBezTo>
                <a:cubicBezTo>
                  <a:pt x="125034"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4" y="773093"/>
                </a:cubicBezTo>
                <a:cubicBezTo>
                  <a:pt x="158248" y="757093"/>
                  <a:pt x="154275" y="746809"/>
                  <a:pt x="131632"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8" y="686073"/>
                  <a:pt x="90653" y="654584"/>
                </a:cubicBezTo>
                <a:cubicBezTo>
                  <a:pt x="63958" y="655362"/>
                  <a:pt x="43557" y="656170"/>
                  <a:pt x="24812" y="663584"/>
                </a:cubicBezTo>
                <a:cubicBezTo>
                  <a:pt x="16994" y="666634"/>
                  <a:pt x="8410" y="669708"/>
                  <a:pt x="2404" y="660583"/>
                </a:cubicBezTo>
                <a:cubicBezTo>
                  <a:pt x="-4769" y="649559"/>
                  <a:pt x="5794" y="644964"/>
                  <a:pt x="12183" y="642689"/>
                </a:cubicBezTo>
                <a:cubicBezTo>
                  <a:pt x="30212" y="636389"/>
                  <a:pt x="42692" y="622523"/>
                  <a:pt x="56815" y="611508"/>
                </a:cubicBezTo>
                <a:cubicBezTo>
                  <a:pt x="87716"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8" y="279178"/>
                  <a:pt x="234875" y="286923"/>
                  <a:pt x="220394" y="292619"/>
                </a:cubicBezTo>
                <a:cubicBezTo>
                  <a:pt x="198098" y="301365"/>
                  <a:pt x="176403" y="311180"/>
                  <a:pt x="154123" y="320046"/>
                </a:cubicBezTo>
                <a:cubicBezTo>
                  <a:pt x="145684" y="323359"/>
                  <a:pt x="136259" y="325978"/>
                  <a:pt x="128340" y="311465"/>
                </a:cubicBezTo>
                <a:cubicBezTo>
                  <a:pt x="157619" y="307330"/>
                  <a:pt x="172542" y="286962"/>
                  <a:pt x="188414" y="267772"/>
                </a:cubicBezTo>
                <a:cubicBezTo>
                  <a:pt x="197377" y="256931"/>
                  <a:pt x="203838" y="242662"/>
                  <a:pt x="223518"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5" name="Picture Placeholder 34">
            <a:extLst>
              <a:ext uri="{FF2B5EF4-FFF2-40B4-BE49-F238E27FC236}">
                <a16:creationId xmlns:a16="http://schemas.microsoft.com/office/drawing/2014/main" id="{BD40DE90-4612-4826-930E-6AE003A47C94}"/>
              </a:ext>
            </a:extLst>
          </p:cNvPr>
          <p:cNvSpPr>
            <a:spLocks noGrp="1"/>
          </p:cNvSpPr>
          <p:nvPr>
            <p:ph type="pic" sz="quarter" idx="17"/>
          </p:nvPr>
        </p:nvSpPr>
        <p:spPr>
          <a:xfrm>
            <a:off x="9810369" y="2139888"/>
            <a:ext cx="2053232" cy="1662194"/>
          </a:xfrm>
          <a:custGeom>
            <a:avLst/>
            <a:gdLst>
              <a:gd name="connsiteX0" fmla="*/ 1747 w 2053232"/>
              <a:gd name="connsiteY0" fmla="*/ 969110 h 1662194"/>
              <a:gd name="connsiteX1" fmla="*/ 2599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3 w 2053232"/>
              <a:gd name="connsiteY14" fmla="*/ 435072 h 1662194"/>
              <a:gd name="connsiteX15" fmla="*/ 1710506 w 2053232"/>
              <a:gd name="connsiteY15" fmla="*/ 428699 h 1662194"/>
              <a:gd name="connsiteX16" fmla="*/ 1709192 w 2053232"/>
              <a:gd name="connsiteY16" fmla="*/ 427290 h 1662194"/>
              <a:gd name="connsiteX17" fmla="*/ 1602977 w 2053232"/>
              <a:gd name="connsiteY17" fmla="*/ 260909 h 1662194"/>
              <a:gd name="connsiteX18" fmla="*/ 1531109 w 2053232"/>
              <a:gd name="connsiteY18" fmla="*/ 324503 h 1662194"/>
              <a:gd name="connsiteX19" fmla="*/ 1532534 w 2053232"/>
              <a:gd name="connsiteY19" fmla="*/ 325909 h 1662194"/>
              <a:gd name="connsiteX20" fmla="*/ 1602977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7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5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3 w 2053232"/>
              <a:gd name="connsiteY53" fmla="*/ 394989 h 1662194"/>
              <a:gd name="connsiteX54" fmla="*/ 1534273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7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7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79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3 w 2053232"/>
              <a:gd name="connsiteY84" fmla="*/ 398100 h 1662194"/>
              <a:gd name="connsiteX85" fmla="*/ 1757954 w 2053232"/>
              <a:gd name="connsiteY85" fmla="*/ 386885 h 1662194"/>
              <a:gd name="connsiteX86" fmla="*/ 1812737 w 2053232"/>
              <a:gd name="connsiteY86" fmla="*/ 333679 h 1662194"/>
              <a:gd name="connsiteX87" fmla="*/ 1849624 w 2053232"/>
              <a:gd name="connsiteY87" fmla="*/ 295005 h 1662194"/>
              <a:gd name="connsiteX88" fmla="*/ 1852869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09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7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0 w 2053232"/>
              <a:gd name="connsiteY104" fmla="*/ 444105 h 1662194"/>
              <a:gd name="connsiteX105" fmla="*/ 1777135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8 w 2053232"/>
              <a:gd name="connsiteY138" fmla="*/ 1207997 h 1662194"/>
              <a:gd name="connsiteX139" fmla="*/ 1853631 w 2053232"/>
              <a:gd name="connsiteY139" fmla="*/ 1277417 h 1662194"/>
              <a:gd name="connsiteX140" fmla="*/ 1857096 w 2053232"/>
              <a:gd name="connsiteY140" fmla="*/ 1285053 h 1662194"/>
              <a:gd name="connsiteX141" fmla="*/ 1909019 w 2053232"/>
              <a:gd name="connsiteY141" fmla="*/ 1272282 h 1662194"/>
              <a:gd name="connsiteX142" fmla="*/ 1848098 w 2053232"/>
              <a:gd name="connsiteY142" fmla="*/ 1331631 h 1662194"/>
              <a:gd name="connsiteX143" fmla="*/ 1782897 w 2053232"/>
              <a:gd name="connsiteY143" fmla="*/ 1377919 h 1662194"/>
              <a:gd name="connsiteX144" fmla="*/ 1832839 w 2053232"/>
              <a:gd name="connsiteY144" fmla="*/ 1369576 h 1662194"/>
              <a:gd name="connsiteX145" fmla="*/ 1899109 w 2053232"/>
              <a:gd name="connsiteY145" fmla="*/ 1342149 h 1662194"/>
              <a:gd name="connsiteX146" fmla="*/ 1924893 w 2053232"/>
              <a:gd name="connsiteY146" fmla="*/ 1350730 h 1662194"/>
              <a:gd name="connsiteX147" fmla="*/ 1864819 w 2053232"/>
              <a:gd name="connsiteY147" fmla="*/ 1394423 h 1662194"/>
              <a:gd name="connsiteX148" fmla="*/ 1829715 w 2053232"/>
              <a:gd name="connsiteY148" fmla="*/ 1414866 h 1662194"/>
              <a:gd name="connsiteX149" fmla="*/ 1816666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6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7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1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7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7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39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599"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7" y="430816"/>
                  <a:pt x="1701204" y="434343"/>
                  <a:pt x="1697211" y="437869"/>
                </a:cubicBezTo>
                <a:cubicBezTo>
                  <a:pt x="1699608" y="436940"/>
                  <a:pt x="1702226" y="436004"/>
                  <a:pt x="1704733" y="435072"/>
                </a:cubicBezTo>
                <a:cubicBezTo>
                  <a:pt x="1706622" y="432949"/>
                  <a:pt x="1708637" y="430943"/>
                  <a:pt x="1710506" y="428699"/>
                </a:cubicBezTo>
                <a:cubicBezTo>
                  <a:pt x="1710105" y="428228"/>
                  <a:pt x="1709593" y="427761"/>
                  <a:pt x="1709192" y="427290"/>
                </a:cubicBezTo>
                <a:close/>
                <a:moveTo>
                  <a:pt x="1602977" y="260909"/>
                </a:moveTo>
                <a:cubicBezTo>
                  <a:pt x="1579015" y="282067"/>
                  <a:pt x="1555072" y="303345"/>
                  <a:pt x="1531109" y="324503"/>
                </a:cubicBezTo>
                <a:cubicBezTo>
                  <a:pt x="1531621" y="324970"/>
                  <a:pt x="1532023" y="325441"/>
                  <a:pt x="1532534" y="325909"/>
                </a:cubicBezTo>
                <a:cubicBezTo>
                  <a:pt x="1559602" y="307796"/>
                  <a:pt x="1584734" y="287810"/>
                  <a:pt x="1602977"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1"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5"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7"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7"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5"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1" y="308200"/>
                  <a:pt x="1646666" y="310801"/>
                </a:cubicBezTo>
                <a:cubicBezTo>
                  <a:pt x="1626127" y="342988"/>
                  <a:pt x="1600235" y="370389"/>
                  <a:pt x="1571163" y="394989"/>
                </a:cubicBezTo>
                <a:cubicBezTo>
                  <a:pt x="1559311" y="404958"/>
                  <a:pt x="1546947" y="414460"/>
                  <a:pt x="1534273"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7" y="191769"/>
                  <a:pt x="1785353" y="183058"/>
                </a:cubicBezTo>
                <a:cubicBezTo>
                  <a:pt x="1789677" y="179520"/>
                  <a:pt x="1794273" y="176336"/>
                  <a:pt x="1800877" y="176962"/>
                </a:cubicBezTo>
                <a:cubicBezTo>
                  <a:pt x="1803457" y="177238"/>
                  <a:pt x="1806419" y="177866"/>
                  <a:pt x="1807769" y="180970"/>
                </a:cubicBezTo>
                <a:cubicBezTo>
                  <a:pt x="1809008" y="184077"/>
                  <a:pt x="1806920" y="185602"/>
                  <a:pt x="1805034" y="186998"/>
                </a:cubicBezTo>
                <a:cubicBezTo>
                  <a:pt x="1804539" y="187378"/>
                  <a:pt x="1804063" y="187878"/>
                  <a:pt x="1803514" y="187897"/>
                </a:cubicBezTo>
                <a:cubicBezTo>
                  <a:pt x="1793193" y="188971"/>
                  <a:pt x="1792155" y="198213"/>
                  <a:pt x="1788211" y="205008"/>
                </a:cubicBezTo>
                <a:cubicBezTo>
                  <a:pt x="1786982" y="207109"/>
                  <a:pt x="1787181" y="209161"/>
                  <a:pt x="1789190" y="211516"/>
                </a:cubicBezTo>
                <a:cubicBezTo>
                  <a:pt x="1792806" y="215755"/>
                  <a:pt x="1791010" y="217754"/>
                  <a:pt x="1787239" y="219092"/>
                </a:cubicBezTo>
                <a:cubicBezTo>
                  <a:pt x="1783469" y="220431"/>
                  <a:pt x="1779241" y="220936"/>
                  <a:pt x="1775377" y="223853"/>
                </a:cubicBezTo>
                <a:cubicBezTo>
                  <a:pt x="1782527" y="225913"/>
                  <a:pt x="1786885"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7"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69" y="174142"/>
                  <a:pt x="1847751" y="176838"/>
                  <a:pt x="1847179" y="179643"/>
                </a:cubicBezTo>
                <a:cubicBezTo>
                  <a:pt x="1846093" y="184162"/>
                  <a:pt x="1846470" y="188874"/>
                  <a:pt x="1850416" y="193102"/>
                </a:cubicBezTo>
                <a:cubicBezTo>
                  <a:pt x="1853303" y="196154"/>
                  <a:pt x="1853390"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5" y="271930"/>
                  <a:pt x="1811727" y="299794"/>
                  <a:pt x="1794161" y="326066"/>
                </a:cubicBezTo>
                <a:cubicBezTo>
                  <a:pt x="1776777" y="352090"/>
                  <a:pt x="1756361" y="375551"/>
                  <a:pt x="1734263" y="398100"/>
                </a:cubicBezTo>
                <a:cubicBezTo>
                  <a:pt x="1741291" y="397137"/>
                  <a:pt x="1749842" y="392367"/>
                  <a:pt x="1757954" y="386885"/>
                </a:cubicBezTo>
                <a:cubicBezTo>
                  <a:pt x="1779364" y="372233"/>
                  <a:pt x="1795859" y="352780"/>
                  <a:pt x="1812737" y="333679"/>
                </a:cubicBezTo>
                <a:cubicBezTo>
                  <a:pt x="1824521" y="320320"/>
                  <a:pt x="1835922" y="306611"/>
                  <a:pt x="1849624" y="295005"/>
                </a:cubicBezTo>
                <a:cubicBezTo>
                  <a:pt x="1851199" y="293741"/>
                  <a:pt x="1852171" y="292134"/>
                  <a:pt x="1852869"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09" y="342707"/>
                </a:cubicBezTo>
                <a:cubicBezTo>
                  <a:pt x="1819675" y="355613"/>
                  <a:pt x="1808201" y="369566"/>
                  <a:pt x="1798281" y="385043"/>
                </a:cubicBezTo>
                <a:cubicBezTo>
                  <a:pt x="1805958" y="377395"/>
                  <a:pt x="1813617" y="369627"/>
                  <a:pt x="1821404" y="361975"/>
                </a:cubicBezTo>
                <a:cubicBezTo>
                  <a:pt x="1827267" y="356205"/>
                  <a:pt x="1833386" y="350669"/>
                  <a:pt x="1839377" y="345017"/>
                </a:cubicBezTo>
                <a:cubicBezTo>
                  <a:pt x="1840825" y="343635"/>
                  <a:pt x="1842363" y="342130"/>
                  <a:pt x="1844941" y="343860"/>
                </a:cubicBezTo>
                <a:cubicBezTo>
                  <a:pt x="1847262" y="345357"/>
                  <a:pt x="1847277" y="347658"/>
                  <a:pt x="1847164" y="349842"/>
                </a:cubicBezTo>
                <a:cubicBezTo>
                  <a:pt x="1846803" y="358455"/>
                  <a:pt x="1843225" y="365480"/>
                  <a:pt x="1838441" y="371820"/>
                </a:cubicBezTo>
                <a:cubicBezTo>
                  <a:pt x="1832630" y="379404"/>
                  <a:pt x="1826435" y="386639"/>
                  <a:pt x="1820021" y="393881"/>
                </a:cubicBezTo>
                <a:cubicBezTo>
                  <a:pt x="1827745" y="391683"/>
                  <a:pt x="1835469" y="389484"/>
                  <a:pt x="1843247" y="387648"/>
                </a:cubicBezTo>
                <a:cubicBezTo>
                  <a:pt x="1841726" y="401751"/>
                  <a:pt x="1833689" y="404808"/>
                  <a:pt x="1826441" y="407232"/>
                </a:cubicBezTo>
                <a:cubicBezTo>
                  <a:pt x="1816648" y="410348"/>
                  <a:pt x="1807403" y="414172"/>
                  <a:pt x="1798340" y="418475"/>
                </a:cubicBezTo>
                <a:cubicBezTo>
                  <a:pt x="1794876" y="422589"/>
                  <a:pt x="1791395" y="426583"/>
                  <a:pt x="1788058" y="430814"/>
                </a:cubicBezTo>
                <a:cubicBezTo>
                  <a:pt x="1784630" y="435169"/>
                  <a:pt x="1781423" y="439516"/>
                  <a:pt x="1778250" y="444105"/>
                </a:cubicBezTo>
                <a:cubicBezTo>
                  <a:pt x="1775995" y="447452"/>
                  <a:pt x="1773119" y="450334"/>
                  <a:pt x="1777135" y="455772"/>
                </a:cubicBezTo>
                <a:cubicBezTo>
                  <a:pt x="1778943" y="458255"/>
                  <a:pt x="1771677" y="472309"/>
                  <a:pt x="1768840" y="473253"/>
                </a:cubicBezTo>
                <a:cubicBezTo>
                  <a:pt x="1768419" y="473388"/>
                  <a:pt x="1767998" y="473524"/>
                  <a:pt x="1767669" y="473535"/>
                </a:cubicBezTo>
                <a:cubicBezTo>
                  <a:pt x="1761228" y="473267"/>
                  <a:pt x="1760417"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7" y="509237"/>
                  <a:pt x="1908392" y="514224"/>
                  <a:pt x="1905273" y="519902"/>
                </a:cubicBezTo>
                <a:cubicBezTo>
                  <a:pt x="1900852" y="527925"/>
                  <a:pt x="1900807" y="533498"/>
                  <a:pt x="1912288" y="539411"/>
                </a:cubicBezTo>
                <a:cubicBezTo>
                  <a:pt x="1945159" y="556233"/>
                  <a:pt x="1944920" y="556847"/>
                  <a:pt x="1920238" y="582026"/>
                </a:cubicBezTo>
                <a:cubicBezTo>
                  <a:pt x="1919084" y="583155"/>
                  <a:pt x="1920267"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3"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0" y="983900"/>
                  <a:pt x="1980355"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7" y="1074864"/>
                  <a:pt x="1930634" y="1095299"/>
                  <a:pt x="1907231" y="1134124"/>
                </a:cubicBezTo>
                <a:cubicBezTo>
                  <a:pt x="1942339" y="1123252"/>
                  <a:pt x="1966286" y="1099793"/>
                  <a:pt x="1999628" y="1094067"/>
                </a:cubicBezTo>
                <a:cubicBezTo>
                  <a:pt x="1975297" y="1129653"/>
                  <a:pt x="1940811" y="1153466"/>
                  <a:pt x="1908700" y="1179865"/>
                </a:cubicBezTo>
                <a:cubicBezTo>
                  <a:pt x="1899559" y="1187320"/>
                  <a:pt x="1889855" y="1192492"/>
                  <a:pt x="1889868" y="1207997"/>
                </a:cubicBezTo>
                <a:cubicBezTo>
                  <a:pt x="1889860" y="1238039"/>
                  <a:pt x="1880309" y="1263315"/>
                  <a:pt x="1853631" y="1277417"/>
                </a:cubicBezTo>
                <a:cubicBezTo>
                  <a:pt x="1853430" y="1277545"/>
                  <a:pt x="1855637" y="1281953"/>
                  <a:pt x="1857096" y="1285053"/>
                </a:cubicBezTo>
                <a:cubicBezTo>
                  <a:pt x="1874696" y="1285430"/>
                  <a:pt x="1885755" y="1267251"/>
                  <a:pt x="1909019" y="1272282"/>
                </a:cubicBezTo>
                <a:cubicBezTo>
                  <a:pt x="1891328" y="1296984"/>
                  <a:pt x="1876677" y="1319161"/>
                  <a:pt x="1848098" y="1331631"/>
                </a:cubicBezTo>
                <a:cubicBezTo>
                  <a:pt x="1825215" y="1341608"/>
                  <a:pt x="1796024" y="1347799"/>
                  <a:pt x="1782897" y="1377919"/>
                </a:cubicBezTo>
                <a:cubicBezTo>
                  <a:pt x="1804185" y="1383017"/>
                  <a:pt x="1818358" y="1375272"/>
                  <a:pt x="1832839" y="1369576"/>
                </a:cubicBezTo>
                <a:cubicBezTo>
                  <a:pt x="1855135" y="1360830"/>
                  <a:pt x="1876830" y="1351015"/>
                  <a:pt x="1899109" y="1342149"/>
                </a:cubicBezTo>
                <a:cubicBezTo>
                  <a:pt x="1907548" y="1338836"/>
                  <a:pt x="1916975" y="1336217"/>
                  <a:pt x="1924893" y="1350730"/>
                </a:cubicBezTo>
                <a:cubicBezTo>
                  <a:pt x="1895614" y="1354864"/>
                  <a:pt x="1880691" y="1375233"/>
                  <a:pt x="1864819" y="1394423"/>
                </a:cubicBezTo>
                <a:cubicBezTo>
                  <a:pt x="1855856" y="1405264"/>
                  <a:pt x="1849395" y="1419533"/>
                  <a:pt x="1829715" y="1414866"/>
                </a:cubicBezTo>
                <a:cubicBezTo>
                  <a:pt x="1819309" y="1412429"/>
                  <a:pt x="1814120" y="1420479"/>
                  <a:pt x="1816666" y="1430084"/>
                </a:cubicBezTo>
                <a:cubicBezTo>
                  <a:pt x="1825508" y="1463947"/>
                  <a:pt x="1804138" y="1476658"/>
                  <a:pt x="1781075" y="1483976"/>
                </a:cubicBezTo>
                <a:cubicBezTo>
                  <a:pt x="1737493" y="1497921"/>
                  <a:pt x="1703985" y="1528243"/>
                  <a:pt x="1662135" y="1545641"/>
                </a:cubicBezTo>
                <a:cubicBezTo>
                  <a:pt x="1621421"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8"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6"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0" y="599859"/>
                  <a:pt x="40415" y="577949"/>
                </a:cubicBezTo>
                <a:cubicBezTo>
                  <a:pt x="37093"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7" y="496296"/>
                </a:cubicBezTo>
                <a:cubicBezTo>
                  <a:pt x="26771" y="489372"/>
                  <a:pt x="23432" y="482580"/>
                  <a:pt x="18025" y="476705"/>
                </a:cubicBezTo>
                <a:cubicBezTo>
                  <a:pt x="14719" y="473061"/>
                  <a:pt x="10900" y="470404"/>
                  <a:pt x="6383" y="468980"/>
                </a:cubicBezTo>
                <a:cubicBezTo>
                  <a:pt x="2433" y="467660"/>
                  <a:pt x="1045" y="465768"/>
                  <a:pt x="3045" y="462188"/>
                </a:cubicBezTo>
                <a:cubicBezTo>
                  <a:pt x="8677" y="451944"/>
                  <a:pt x="9882" y="440880"/>
                  <a:pt x="3242" y="428263"/>
                </a:cubicBezTo>
                <a:cubicBezTo>
                  <a:pt x="1235" y="424454"/>
                  <a:pt x="1716" y="421046"/>
                  <a:pt x="4901"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7" y="250975"/>
                  <a:pt x="37609" y="250972"/>
                </a:cubicBezTo>
                <a:cubicBezTo>
                  <a:pt x="52373" y="250838"/>
                  <a:pt x="67065" y="250950"/>
                  <a:pt x="81247"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5"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4" y="256006"/>
                  <a:pt x="189729" y="255906"/>
                  <a:pt x="194337" y="257205"/>
                </a:cubicBezTo>
                <a:cubicBezTo>
                  <a:pt x="199861" y="258714"/>
                  <a:pt x="205383" y="260225"/>
                  <a:pt x="210833" y="261979"/>
                </a:cubicBezTo>
                <a:cubicBezTo>
                  <a:pt x="216519" y="263847"/>
                  <a:pt x="219587" y="268105"/>
                  <a:pt x="220951" y="273511"/>
                </a:cubicBezTo>
                <a:cubicBezTo>
                  <a:pt x="221215" y="274531"/>
                  <a:pt x="221415" y="275675"/>
                  <a:pt x="221308" y="276617"/>
                </a:cubicBezTo>
                <a:lnTo>
                  <a:pt x="220390" y="277794"/>
                </a:lnTo>
                <a:lnTo>
                  <a:pt x="219184" y="278292"/>
                </a:lnTo>
                <a:cubicBezTo>
                  <a:pt x="217932" y="278836"/>
                  <a:pt x="217856" y="278975"/>
                  <a:pt x="219827"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39"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49" y="24526"/>
                  <a:pt x="1684752" y="31993"/>
                  <a:pt x="1681449" y="38645"/>
                </a:cubicBezTo>
                <a:cubicBezTo>
                  <a:pt x="1679999"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5" name="Title 4">
            <a:extLst>
              <a:ext uri="{FF2B5EF4-FFF2-40B4-BE49-F238E27FC236}">
                <a16:creationId xmlns:a16="http://schemas.microsoft.com/office/drawing/2014/main" id="{DE7D0FB3-AA0E-43D7-A0BC-3BEE75E725EF}"/>
              </a:ext>
            </a:extLst>
          </p:cNvPr>
          <p:cNvSpPr>
            <a:spLocks noGrp="1"/>
          </p:cNvSpPr>
          <p:nvPr>
            <p:ph type="title"/>
          </p:nvPr>
        </p:nvSpPr>
        <p:spPr/>
        <p:txBody>
          <a:bodyPr/>
          <a:lstStyle>
            <a:lvl1pPr algn="ctr">
              <a:defRPr/>
            </a:lvl1pPr>
          </a:lstStyle>
          <a:p>
            <a:r>
              <a:rPr lang="en-US"/>
              <a:t>Click to edit Master title style</a:t>
            </a:r>
          </a:p>
        </p:txBody>
      </p:sp>
      <p:sp>
        <p:nvSpPr>
          <p:cNvPr id="61" name="Text Placeholder 60">
            <a:extLst>
              <a:ext uri="{FF2B5EF4-FFF2-40B4-BE49-F238E27FC236}">
                <a16:creationId xmlns:a16="http://schemas.microsoft.com/office/drawing/2014/main" id="{88FBD310-488D-42E9-A29F-12364D04331A}"/>
              </a:ext>
            </a:extLst>
          </p:cNvPr>
          <p:cNvSpPr>
            <a:spLocks noGrp="1"/>
          </p:cNvSpPr>
          <p:nvPr>
            <p:ph type="body" sz="quarter" idx="18" hasCustomPrompt="1"/>
          </p:nvPr>
        </p:nvSpPr>
        <p:spPr>
          <a:xfrm>
            <a:off x="329184"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2" name="Text Placeholder 60">
            <a:extLst>
              <a:ext uri="{FF2B5EF4-FFF2-40B4-BE49-F238E27FC236}">
                <a16:creationId xmlns:a16="http://schemas.microsoft.com/office/drawing/2014/main" id="{9460BB5F-DDF6-449E-B8A3-5B1A09531AED}"/>
              </a:ext>
            </a:extLst>
          </p:cNvPr>
          <p:cNvSpPr>
            <a:spLocks noGrp="1"/>
          </p:cNvSpPr>
          <p:nvPr>
            <p:ph type="body" sz="quarter" idx="19" hasCustomPrompt="1"/>
          </p:nvPr>
        </p:nvSpPr>
        <p:spPr>
          <a:xfrm>
            <a:off x="329184"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3" name="Text Placeholder 60">
            <a:extLst>
              <a:ext uri="{FF2B5EF4-FFF2-40B4-BE49-F238E27FC236}">
                <a16:creationId xmlns:a16="http://schemas.microsoft.com/office/drawing/2014/main" id="{4EF74628-86D0-415A-A2D4-15002D43447D}"/>
              </a:ext>
            </a:extLst>
          </p:cNvPr>
          <p:cNvSpPr>
            <a:spLocks noGrp="1"/>
          </p:cNvSpPr>
          <p:nvPr>
            <p:ph type="body" sz="quarter" idx="20" hasCustomPrompt="1"/>
          </p:nvPr>
        </p:nvSpPr>
        <p:spPr>
          <a:xfrm>
            <a:off x="9810369"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4" name="Text Placeholder 60">
            <a:extLst>
              <a:ext uri="{FF2B5EF4-FFF2-40B4-BE49-F238E27FC236}">
                <a16:creationId xmlns:a16="http://schemas.microsoft.com/office/drawing/2014/main" id="{25267973-CF84-45FA-9820-576EF937226E}"/>
              </a:ext>
            </a:extLst>
          </p:cNvPr>
          <p:cNvSpPr>
            <a:spLocks noGrp="1"/>
          </p:cNvSpPr>
          <p:nvPr>
            <p:ph type="body" sz="quarter" idx="21" hasCustomPrompt="1"/>
          </p:nvPr>
        </p:nvSpPr>
        <p:spPr>
          <a:xfrm>
            <a:off x="9810369"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5" name="Text Placeholder 60">
            <a:extLst>
              <a:ext uri="{FF2B5EF4-FFF2-40B4-BE49-F238E27FC236}">
                <a16:creationId xmlns:a16="http://schemas.microsoft.com/office/drawing/2014/main" id="{C90547DE-D65E-4930-8FD2-C0FFE47CD5A9}"/>
              </a:ext>
            </a:extLst>
          </p:cNvPr>
          <p:cNvSpPr>
            <a:spLocks noGrp="1"/>
          </p:cNvSpPr>
          <p:nvPr>
            <p:ph type="body" sz="quarter" idx="22" hasCustomPrompt="1"/>
          </p:nvPr>
        </p:nvSpPr>
        <p:spPr>
          <a:xfrm>
            <a:off x="7439880"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6" name="Text Placeholder 60">
            <a:extLst>
              <a:ext uri="{FF2B5EF4-FFF2-40B4-BE49-F238E27FC236}">
                <a16:creationId xmlns:a16="http://schemas.microsoft.com/office/drawing/2014/main" id="{6F0DDCFA-12F3-47A4-9BD8-A43B03931A70}"/>
              </a:ext>
            </a:extLst>
          </p:cNvPr>
          <p:cNvSpPr>
            <a:spLocks noGrp="1"/>
          </p:cNvSpPr>
          <p:nvPr>
            <p:ph type="body" sz="quarter" idx="23" hasCustomPrompt="1"/>
          </p:nvPr>
        </p:nvSpPr>
        <p:spPr>
          <a:xfrm>
            <a:off x="7439880"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7" name="Text Placeholder 60">
            <a:extLst>
              <a:ext uri="{FF2B5EF4-FFF2-40B4-BE49-F238E27FC236}">
                <a16:creationId xmlns:a16="http://schemas.microsoft.com/office/drawing/2014/main" id="{F97D700B-945B-4B8F-907C-F02C48BE2CC0}"/>
              </a:ext>
            </a:extLst>
          </p:cNvPr>
          <p:cNvSpPr>
            <a:spLocks noGrp="1"/>
          </p:cNvSpPr>
          <p:nvPr>
            <p:ph type="body" sz="quarter" idx="24" hasCustomPrompt="1"/>
          </p:nvPr>
        </p:nvSpPr>
        <p:spPr>
          <a:xfrm>
            <a:off x="5065218"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8" name="Text Placeholder 60">
            <a:extLst>
              <a:ext uri="{FF2B5EF4-FFF2-40B4-BE49-F238E27FC236}">
                <a16:creationId xmlns:a16="http://schemas.microsoft.com/office/drawing/2014/main" id="{2CBF1DAD-7E2F-420A-89E2-A21636A0D3A0}"/>
              </a:ext>
            </a:extLst>
          </p:cNvPr>
          <p:cNvSpPr>
            <a:spLocks noGrp="1"/>
          </p:cNvSpPr>
          <p:nvPr>
            <p:ph type="body" sz="quarter" idx="25" hasCustomPrompt="1"/>
          </p:nvPr>
        </p:nvSpPr>
        <p:spPr>
          <a:xfrm>
            <a:off x="5065218"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9" name="Text Placeholder 60">
            <a:extLst>
              <a:ext uri="{FF2B5EF4-FFF2-40B4-BE49-F238E27FC236}">
                <a16:creationId xmlns:a16="http://schemas.microsoft.com/office/drawing/2014/main" id="{48D6E3F9-8E51-4439-A1F4-D3547D7A45AA}"/>
              </a:ext>
            </a:extLst>
          </p:cNvPr>
          <p:cNvSpPr>
            <a:spLocks noGrp="1"/>
          </p:cNvSpPr>
          <p:nvPr>
            <p:ph type="body" sz="quarter" idx="26" hasCustomPrompt="1"/>
          </p:nvPr>
        </p:nvSpPr>
        <p:spPr>
          <a:xfrm>
            <a:off x="2703846"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70" name="Text Placeholder 60">
            <a:extLst>
              <a:ext uri="{FF2B5EF4-FFF2-40B4-BE49-F238E27FC236}">
                <a16:creationId xmlns:a16="http://schemas.microsoft.com/office/drawing/2014/main" id="{D142C7CE-3ABA-4AF0-8C3F-C11DC5AE1CEE}"/>
              </a:ext>
            </a:extLst>
          </p:cNvPr>
          <p:cNvSpPr>
            <a:spLocks noGrp="1"/>
          </p:cNvSpPr>
          <p:nvPr>
            <p:ph type="body" sz="quarter" idx="27" hasCustomPrompt="1"/>
          </p:nvPr>
        </p:nvSpPr>
        <p:spPr>
          <a:xfrm>
            <a:off x="2703846"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Tree>
    <p:extLst>
      <p:ext uri="{BB962C8B-B14F-4D97-AF65-F5344CB8AC3E}">
        <p14:creationId xmlns:p14="http://schemas.microsoft.com/office/powerpoint/2010/main" val="3420658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6100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02081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13C8C-8E70-45D5-AE59-23E60168254E}" type="slidenum">
              <a:rPr lang="en-US" smtClean="0"/>
              <a:t>‹#›</a:t>
            </a:fld>
            <a:endParaRPr lang="en-US" dirty="0"/>
          </a:p>
        </p:txBody>
      </p:sp>
    </p:spTree>
    <p:extLst>
      <p:ext uri="{BB962C8B-B14F-4D97-AF65-F5344CB8AC3E}">
        <p14:creationId xmlns:p14="http://schemas.microsoft.com/office/powerpoint/2010/main" val="344619730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35" r:id="rId5"/>
    <p:sldLayoutId id="2147483739" r:id="rId6"/>
    <p:sldLayoutId id="2147483748" r:id="rId7"/>
    <p:sldLayoutId id="2147483737" r:id="rId8"/>
    <p:sldLayoutId id="2147483738" r:id="rId9"/>
    <p:sldLayoutId id="2147483749" r:id="rId10"/>
    <p:sldLayoutId id="2147483750" r:id="rId11"/>
    <p:sldLayoutId id="2147483751" r:id="rId12"/>
    <p:sldLayoutId id="2147483736" r:id="rId13"/>
    <p:sldLayoutId id="2147483740" r:id="rId14"/>
    <p:sldLayoutId id="2147483742" r:id="rId15"/>
    <p:sldLayoutId id="2147483743" r:id="rId16"/>
  </p:sldLayoutIdLst>
  <p:hf hdr="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CF5B-E8DE-48F3-9581-51BBEC47AE73}"/>
              </a:ext>
            </a:extLst>
          </p:cNvPr>
          <p:cNvSpPr>
            <a:spLocks noGrp="1"/>
          </p:cNvSpPr>
          <p:nvPr>
            <p:ph type="ctrTitle"/>
          </p:nvPr>
        </p:nvSpPr>
        <p:spPr/>
        <p:txBody>
          <a:bodyPr/>
          <a:lstStyle/>
          <a:p>
            <a:r>
              <a:rPr lang="en-US" dirty="0"/>
              <a:t>Grocer Guide</a:t>
            </a:r>
          </a:p>
        </p:txBody>
      </p:sp>
      <p:sp>
        <p:nvSpPr>
          <p:cNvPr id="3" name="Subtitle 2">
            <a:extLst>
              <a:ext uri="{FF2B5EF4-FFF2-40B4-BE49-F238E27FC236}">
                <a16:creationId xmlns:a16="http://schemas.microsoft.com/office/drawing/2014/main" id="{EF5D29EF-CFED-41EF-9138-BE844655F339}"/>
              </a:ext>
            </a:extLst>
          </p:cNvPr>
          <p:cNvSpPr>
            <a:spLocks noGrp="1"/>
          </p:cNvSpPr>
          <p:nvPr>
            <p:ph type="subTitle" idx="1"/>
          </p:nvPr>
        </p:nvSpPr>
        <p:spPr>
          <a:xfrm>
            <a:off x="8110728" y="1674546"/>
            <a:ext cx="3944252" cy="3508908"/>
          </a:xfrm>
        </p:spPr>
        <p:txBody>
          <a:bodyPr/>
          <a:lstStyle/>
          <a:p>
            <a:r>
              <a:rPr lang="en-US" dirty="0"/>
              <a:t>By:</a:t>
            </a:r>
          </a:p>
          <a:p>
            <a:r>
              <a:rPr lang="en-US" dirty="0"/>
              <a:t>- James Kawashima</a:t>
            </a:r>
          </a:p>
          <a:p>
            <a:pPr marL="457200" indent="-457200">
              <a:buFontTx/>
              <a:buChar char="-"/>
            </a:pPr>
            <a:r>
              <a:rPr lang="en-US" dirty="0" err="1"/>
              <a:t>Leonella</a:t>
            </a:r>
            <a:r>
              <a:rPr lang="en-US" dirty="0"/>
              <a:t> Levy Martel</a:t>
            </a:r>
          </a:p>
          <a:p>
            <a:pPr marL="457200" indent="-457200">
              <a:buFontTx/>
              <a:buChar char="-"/>
            </a:pPr>
            <a:r>
              <a:rPr lang="en-US" dirty="0"/>
              <a:t>Daniel Levitin</a:t>
            </a:r>
          </a:p>
        </p:txBody>
      </p:sp>
    </p:spTree>
    <p:extLst>
      <p:ext uri="{BB962C8B-B14F-4D97-AF65-F5344CB8AC3E}">
        <p14:creationId xmlns:p14="http://schemas.microsoft.com/office/powerpoint/2010/main" val="2074766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p:txBody>
          <a:bodyPr>
            <a:normAutofit fontScale="90000"/>
          </a:bodyPr>
          <a:lstStyle/>
          <a:p>
            <a:r>
              <a:rPr lang="en-US" dirty="0"/>
              <a:t>How did we determine which features to use? </a:t>
            </a:r>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p:txBody>
          <a:bodyPr/>
          <a:lstStyle/>
          <a:p>
            <a:r>
              <a:rPr lang="en-US" sz="1800" dirty="0"/>
              <a:t>We determined that the main feature regarding our application was going to be storing and creating lists of information that will be referenced multiple times which is why we spent most of our time focusing on it.</a:t>
            </a:r>
          </a:p>
          <a:p>
            <a:endParaRPr lang="en-US" dirty="0"/>
          </a:p>
          <a:p>
            <a:r>
              <a:rPr lang="en-US" dirty="0"/>
              <a:t>Also, for any other feature we asked ourselves the question of whether a real user would like or use the feature.</a:t>
            </a:r>
            <a:endParaRPr lang="en-US" sz="1800" dirty="0"/>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2</a:t>
            </a:fld>
            <a:endParaRPr lang="en-US" dirty="0"/>
          </a:p>
        </p:txBody>
      </p:sp>
    </p:spTree>
    <p:extLst>
      <p:ext uri="{BB962C8B-B14F-4D97-AF65-F5344CB8AC3E}">
        <p14:creationId xmlns:p14="http://schemas.microsoft.com/office/powerpoint/2010/main" val="2849151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p:txBody>
          <a:bodyPr>
            <a:normAutofit/>
          </a:bodyPr>
          <a:lstStyle/>
          <a:p>
            <a:r>
              <a:rPr lang="en-US" dirty="0"/>
              <a:t>Technologies?</a:t>
            </a:r>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p:txBody>
          <a:bodyPr/>
          <a:lstStyle/>
          <a:p>
            <a:r>
              <a:rPr lang="en-US" sz="1800" dirty="0"/>
              <a:t>Using Firebase was a no brainer because despite its learning curve to </a:t>
            </a:r>
            <a:r>
              <a:rPr lang="en-US" dirty="0"/>
              <a:t>code in not only the authenticator but also the database allowed for a very powerful data collection framework.</a:t>
            </a:r>
            <a:endParaRPr lang="en-US" sz="1800" dirty="0"/>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3</a:t>
            </a:fld>
            <a:endParaRPr lang="en-US" dirty="0"/>
          </a:p>
        </p:txBody>
      </p:sp>
    </p:spTree>
    <p:extLst>
      <p:ext uri="{BB962C8B-B14F-4D97-AF65-F5344CB8AC3E}">
        <p14:creationId xmlns:p14="http://schemas.microsoft.com/office/powerpoint/2010/main" val="66182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p:txBody>
          <a:bodyPr>
            <a:normAutofit/>
          </a:bodyPr>
          <a:lstStyle/>
          <a:p>
            <a:r>
              <a:rPr lang="en-US" dirty="0"/>
              <a:t>Work division</a:t>
            </a:r>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p:txBody>
          <a:bodyPr/>
          <a:lstStyle/>
          <a:p>
            <a:r>
              <a:rPr lang="en-US" sz="1800" dirty="0"/>
              <a:t>At the start James was the sole contributor so he created a </a:t>
            </a:r>
            <a:r>
              <a:rPr lang="en-US" dirty="0"/>
              <a:t>sizeable portion </a:t>
            </a:r>
            <a:r>
              <a:rPr lang="en-US" sz="1800" dirty="0"/>
              <a:t>of the backend framework to setup a foundation for everyone to work off.</a:t>
            </a:r>
          </a:p>
          <a:p>
            <a:endParaRPr lang="en-US" dirty="0"/>
          </a:p>
          <a:p>
            <a:r>
              <a:rPr lang="en-US" sz="1800" dirty="0"/>
              <a:t>Afterwards we split the work between all of us so each one did some pages in the application.</a:t>
            </a:r>
          </a:p>
          <a:p>
            <a:endParaRPr lang="en-US" dirty="0"/>
          </a:p>
          <a:p>
            <a:r>
              <a:rPr lang="en-US" sz="1800" dirty="0"/>
              <a:t>The front end took some time to implement.</a:t>
            </a:r>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4</a:t>
            </a:fld>
            <a:endParaRPr lang="en-US" dirty="0"/>
          </a:p>
        </p:txBody>
      </p:sp>
    </p:spTree>
    <p:extLst>
      <p:ext uri="{BB962C8B-B14F-4D97-AF65-F5344CB8AC3E}">
        <p14:creationId xmlns:p14="http://schemas.microsoft.com/office/powerpoint/2010/main" val="2631016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p:txBody>
          <a:bodyPr>
            <a:normAutofit/>
          </a:bodyPr>
          <a:lstStyle/>
          <a:p>
            <a:r>
              <a:rPr lang="en-US" dirty="0"/>
              <a:t>Difficulties</a:t>
            </a:r>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p:txBody>
          <a:bodyPr/>
          <a:lstStyle/>
          <a:p>
            <a:r>
              <a:rPr lang="en-US" sz="1800" dirty="0"/>
              <a:t>Once everyone started working things went smoothly but at the start things were a bit everywhere.</a:t>
            </a:r>
          </a:p>
          <a:p>
            <a:endParaRPr lang="en-US" sz="1800" dirty="0"/>
          </a:p>
          <a:p>
            <a:r>
              <a:rPr lang="en-US" dirty="0"/>
              <a:t>The firebase authentication was difficult as it required us to learn and then implement a whole new feature that was not taught in class.</a:t>
            </a:r>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5</a:t>
            </a:fld>
            <a:endParaRPr lang="en-US" dirty="0"/>
          </a:p>
        </p:txBody>
      </p:sp>
    </p:spTree>
    <p:extLst>
      <p:ext uri="{BB962C8B-B14F-4D97-AF65-F5344CB8AC3E}">
        <p14:creationId xmlns:p14="http://schemas.microsoft.com/office/powerpoint/2010/main" val="544348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p:txBody>
          <a:bodyPr>
            <a:normAutofit/>
          </a:bodyPr>
          <a:lstStyle/>
          <a:p>
            <a:r>
              <a:rPr lang="en-US" dirty="0"/>
              <a:t>What went easier than expected</a:t>
            </a:r>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p:txBody>
          <a:bodyPr/>
          <a:lstStyle/>
          <a:p>
            <a:r>
              <a:rPr lang="en-US" sz="1800" dirty="0"/>
              <a:t>The creation and implementation of the display list pages went easily as we had created a backend strong enough to allow quick implementation into the front end.</a:t>
            </a:r>
            <a:endParaRPr lang="en-US" dirty="0"/>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6</a:t>
            </a:fld>
            <a:endParaRPr lang="en-US" dirty="0"/>
          </a:p>
        </p:txBody>
      </p:sp>
    </p:spTree>
    <p:extLst>
      <p:ext uri="{BB962C8B-B14F-4D97-AF65-F5344CB8AC3E}">
        <p14:creationId xmlns:p14="http://schemas.microsoft.com/office/powerpoint/2010/main" val="1767748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p:txBody>
          <a:bodyPr>
            <a:normAutofit/>
          </a:bodyPr>
          <a:lstStyle/>
          <a:p>
            <a:r>
              <a:rPr lang="en-US" dirty="0"/>
              <a:t>How can you improve your app in the future</a:t>
            </a:r>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p:txBody>
          <a:bodyPr/>
          <a:lstStyle/>
          <a:p>
            <a:r>
              <a:rPr lang="en-US" dirty="0"/>
              <a:t>The main feature we left out was the cart selection and home page which was sad so we would implement it.</a:t>
            </a:r>
          </a:p>
          <a:p>
            <a:endParaRPr lang="en-US" dirty="0"/>
          </a:p>
          <a:p>
            <a:r>
              <a:rPr lang="en-US" dirty="0"/>
              <a:t>We also would like to implement a better for the page to refresh in the future which we could not fully implement due to time constraints.</a:t>
            </a:r>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7</a:t>
            </a:fld>
            <a:endParaRPr lang="en-US" dirty="0"/>
          </a:p>
        </p:txBody>
      </p:sp>
    </p:spTree>
    <p:extLst>
      <p:ext uri="{BB962C8B-B14F-4D97-AF65-F5344CB8AC3E}">
        <p14:creationId xmlns:p14="http://schemas.microsoft.com/office/powerpoint/2010/main" val="3336944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p:txBody>
          <a:bodyPr>
            <a:normAutofit/>
          </a:bodyPr>
          <a:lstStyle/>
          <a:p>
            <a:r>
              <a:rPr lang="en-US" dirty="0"/>
              <a:t> How did you deal with git conflicts</a:t>
            </a:r>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p:txBody>
          <a:bodyPr/>
          <a:lstStyle/>
          <a:p>
            <a:r>
              <a:rPr lang="en-US" dirty="0"/>
              <a:t>Conflicts were not really an issue as for the most part we divided each page into its own file so that one person would not interfere with the other.</a:t>
            </a:r>
          </a:p>
          <a:p>
            <a:endParaRPr lang="en-US" dirty="0"/>
          </a:p>
          <a:p>
            <a:r>
              <a:rPr lang="en-US" dirty="0"/>
              <a:t>If a merge conflict would happen, we would stash our added features and skim through  the new code and quickly fix the problem.</a:t>
            </a:r>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8</a:t>
            </a:fld>
            <a:endParaRPr lang="en-US" dirty="0"/>
          </a:p>
        </p:txBody>
      </p:sp>
    </p:spTree>
    <p:extLst>
      <p:ext uri="{BB962C8B-B14F-4D97-AF65-F5344CB8AC3E}">
        <p14:creationId xmlns:p14="http://schemas.microsoft.com/office/powerpoint/2010/main" val="3377050712"/>
      </p:ext>
    </p:extLst>
  </p:cSld>
  <p:clrMapOvr>
    <a:masterClrMapping/>
  </p:clrMapOvr>
</p:sld>
</file>

<file path=ppt/theme/theme1.xml><?xml version="1.0" encoding="utf-8"?>
<a:theme xmlns:a="http://schemas.openxmlformats.org/drawingml/2006/main" name="Brush">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 id="{83ACE2F6-3F27-4C0C-9F26-3A644E012A31}" vid="{2791EB26-28CE-473B-9B2E-6D68997E89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897C4F4F-E645-4C6F-B0C3-39923BA082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0DCE9DA-F7FD-45FA-83B7-D9813A44258A}">
  <ds:schemaRefs>
    <ds:schemaRef ds:uri="http://schemas.microsoft.com/sharepoint/v3/contenttype/forms"/>
  </ds:schemaRefs>
</ds:datastoreItem>
</file>

<file path=customXml/itemProps3.xml><?xml version="1.0" encoding="utf-8"?>
<ds:datastoreItem xmlns:ds="http://schemas.openxmlformats.org/officeDocument/2006/customXml" ds:itemID="{9DFCC198-DBFA-46B2-A241-8E3888E6367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Brush presentation</Template>
  <TotalTime>37</TotalTime>
  <Words>377</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Elephant</vt:lpstr>
      <vt:lpstr>Brush</vt:lpstr>
      <vt:lpstr>Grocer Guide</vt:lpstr>
      <vt:lpstr>How did we determine which features to use? </vt:lpstr>
      <vt:lpstr>Technologies?</vt:lpstr>
      <vt:lpstr>Work division</vt:lpstr>
      <vt:lpstr>Difficulties</vt:lpstr>
      <vt:lpstr>What went easier than expected</vt:lpstr>
      <vt:lpstr>How can you improve your app in the future</vt:lpstr>
      <vt:lpstr> How did you deal with git conflicts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Grocer Guide</dc:title>
  <dc:creator>John Karen</dc:creator>
  <cp:lastModifiedBy>John Karen</cp:lastModifiedBy>
  <cp:revision>2</cp:revision>
  <dcterms:created xsi:type="dcterms:W3CDTF">2023-05-18T11:08:02Z</dcterms:created>
  <dcterms:modified xsi:type="dcterms:W3CDTF">2023-05-18T11:46:09Z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