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bo" initials="s" lastIdx="1" clrIdx="0">
    <p:extLst>
      <p:ext uri="{19B8F6BF-5375-455C-9EA6-DF929625EA0E}">
        <p15:presenceInfo xmlns:p15="http://schemas.microsoft.com/office/powerpoint/2012/main" userId="samb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0F74-E4E3-4E70-B372-CAE325A6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D78DED-BDD0-4171-A9EE-D28602878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68808-43AA-46E9-A3AA-2D9AB4865494}"/>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98BE118F-CEF6-4C81-846E-E05B4CBC3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F60B-D1AC-44F5-BF23-C0F178859255}"/>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30881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71FC-C78B-4669-ABC9-098C5D187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12C24-B82F-4DAA-96E2-B69165E688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A090-346F-4486-A6BC-33712ED094B9}"/>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2165A1C1-4323-4CA5-BE40-553ADC22B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A4532-EE22-4361-AE01-3B0C76F5799E}"/>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398684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DCE44-DC76-4E51-A82C-B4A0511DA2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527B8-62AA-4E8A-83F7-475EC6FAF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E7CEF-0D87-4CA6-995F-4D59EDCCB43D}"/>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0A77361A-45E9-464E-A925-5499748C5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CBAAF-EBDC-4657-8411-0779FF50CDD4}"/>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260299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2EE3-95AF-4F11-9911-73C39C3A18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548E2-4B3A-4D80-9AC6-C86EBCF7A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5AB9B-205F-48B4-BE41-B6DA948040F1}"/>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93F4A0C9-58F0-43F7-A0D7-CE16778D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D1142-0476-47C8-B483-D785E475D67F}"/>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208449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EED9-70B8-457C-9AA2-44A1E8DCE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904238-C808-47AB-AE45-78FC67BFC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9A55C-64E1-406E-88CB-B1AD27C709CA}"/>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F7585B61-5D48-4440-89EB-A940FF15B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8B6B2-7008-4BAE-B510-6400FE6A3164}"/>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13322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E616-1F55-4DED-B939-A0A20C639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51FEF-25AF-4C5E-9C07-C10E6E89C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98042-FF0B-4C6F-9E51-0BF609283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186CF6-4467-42BD-B277-2545CDD64073}"/>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6" name="Footer Placeholder 5">
            <a:extLst>
              <a:ext uri="{FF2B5EF4-FFF2-40B4-BE49-F238E27FC236}">
                <a16:creationId xmlns:a16="http://schemas.microsoft.com/office/drawing/2014/main" id="{74BE42EA-3292-4E55-9EA4-B6AB0B3F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36A4F-8A1F-4FE4-BED2-E3CFF42ED77F}"/>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162352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DDE5-83C7-4B5A-A0F9-8D4A07E54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93AC39-749F-45EF-AF6C-5462C8758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62EB9-E0D9-4112-B673-0B97105E9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D45ED-DE71-427C-82B5-6654E7916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5E4BE-8454-4452-9C89-0028C0AEE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DECBF0-16EE-4F2E-80CA-7891FA8D1309}"/>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8" name="Footer Placeholder 7">
            <a:extLst>
              <a:ext uri="{FF2B5EF4-FFF2-40B4-BE49-F238E27FC236}">
                <a16:creationId xmlns:a16="http://schemas.microsoft.com/office/drawing/2014/main" id="{A2FCD0DD-8643-4912-B4FE-1AFE372E6A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F84D17-0B05-40CF-B03C-487176311867}"/>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4416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6331-159F-47F0-8AE1-CFC5753729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3F629D-8DC5-4314-A3E6-517F28A54354}"/>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4" name="Footer Placeholder 3">
            <a:extLst>
              <a:ext uri="{FF2B5EF4-FFF2-40B4-BE49-F238E27FC236}">
                <a16:creationId xmlns:a16="http://schemas.microsoft.com/office/drawing/2014/main" id="{B5F689EE-C746-4E21-8C9D-266D02997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8B751-8872-439A-85F6-B3D43DA70E17}"/>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176904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60D33-733F-4567-88AE-30B754C68BC8}"/>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3" name="Footer Placeholder 2">
            <a:extLst>
              <a:ext uri="{FF2B5EF4-FFF2-40B4-BE49-F238E27FC236}">
                <a16:creationId xmlns:a16="http://schemas.microsoft.com/office/drawing/2014/main" id="{118F8821-D1E4-4188-9BBB-EE88DFB7F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F3D4DC-DECC-49C4-9FED-8B33D883656E}"/>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136495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2788-3B7F-40E3-BB44-EC168640E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139A81-BB2F-411B-925F-EC63CB4D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AA67FF-4932-4325-AC4C-C97E54FEA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DC249-823B-430D-A48A-738EF073A771}"/>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6" name="Footer Placeholder 5">
            <a:extLst>
              <a:ext uri="{FF2B5EF4-FFF2-40B4-BE49-F238E27FC236}">
                <a16:creationId xmlns:a16="http://schemas.microsoft.com/office/drawing/2014/main" id="{AD6AE85C-9C04-4F77-BC32-541C08E83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A5394-3155-4B45-A1A4-A74C53F1B67F}"/>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29173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8493-13B1-41E9-8788-7C11E96F9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5E1974-3EBF-4211-8517-7F4392CAD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751D7-FB74-4EE4-B190-6BE9FE60E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D9FE7-7203-4637-8E6E-C50829B9A574}"/>
              </a:ext>
            </a:extLst>
          </p:cNvPr>
          <p:cNvSpPr>
            <a:spLocks noGrp="1"/>
          </p:cNvSpPr>
          <p:nvPr>
            <p:ph type="dt" sz="half" idx="10"/>
          </p:nvPr>
        </p:nvSpPr>
        <p:spPr/>
        <p:txBody>
          <a:bodyPr/>
          <a:lstStyle/>
          <a:p>
            <a:fld id="{1EAC3EC7-6E41-47EB-9F80-458F39534510}" type="datetimeFigureOut">
              <a:rPr lang="en-US" smtClean="0"/>
              <a:t>3/21/2020</a:t>
            </a:fld>
            <a:endParaRPr lang="en-US"/>
          </a:p>
        </p:txBody>
      </p:sp>
      <p:sp>
        <p:nvSpPr>
          <p:cNvPr id="6" name="Footer Placeholder 5">
            <a:extLst>
              <a:ext uri="{FF2B5EF4-FFF2-40B4-BE49-F238E27FC236}">
                <a16:creationId xmlns:a16="http://schemas.microsoft.com/office/drawing/2014/main" id="{CD9CCD00-4D0C-4C77-9207-F697CF6C1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F7E2C-BC0E-4C1D-B773-7754BE288832}"/>
              </a:ext>
            </a:extLst>
          </p:cNvPr>
          <p:cNvSpPr>
            <a:spLocks noGrp="1"/>
          </p:cNvSpPr>
          <p:nvPr>
            <p:ph type="sldNum" sz="quarter" idx="12"/>
          </p:nvPr>
        </p:nvSpPr>
        <p:spPr/>
        <p:txBody>
          <a:bodyPr/>
          <a:lstStyle/>
          <a:p>
            <a:fld id="{F26C6B46-0903-4F0D-B095-490CF28D7617}" type="slidenum">
              <a:rPr lang="en-US" smtClean="0"/>
              <a:t>‹#›</a:t>
            </a:fld>
            <a:endParaRPr lang="en-US"/>
          </a:p>
        </p:txBody>
      </p:sp>
    </p:spTree>
    <p:extLst>
      <p:ext uri="{BB962C8B-B14F-4D97-AF65-F5344CB8AC3E}">
        <p14:creationId xmlns:p14="http://schemas.microsoft.com/office/powerpoint/2010/main" val="367898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76F42-FDB2-4BA9-8B7C-D77B4FC24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0C34FB-99B7-4D58-AF14-31CB03134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6162F-9601-4381-A204-060A2FF10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C3EC7-6E41-47EB-9F80-458F39534510}" type="datetimeFigureOut">
              <a:rPr lang="en-US" smtClean="0"/>
              <a:t>3/21/2020</a:t>
            </a:fld>
            <a:endParaRPr lang="en-US"/>
          </a:p>
        </p:txBody>
      </p:sp>
      <p:sp>
        <p:nvSpPr>
          <p:cNvPr id="5" name="Footer Placeholder 4">
            <a:extLst>
              <a:ext uri="{FF2B5EF4-FFF2-40B4-BE49-F238E27FC236}">
                <a16:creationId xmlns:a16="http://schemas.microsoft.com/office/drawing/2014/main" id="{041A4CA8-84BA-45AC-9D77-673D45EE2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A862E-6259-4B05-BBF1-5B4FF7073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C6B46-0903-4F0D-B095-490CF28D7617}" type="slidenum">
              <a:rPr lang="en-US" smtClean="0"/>
              <a:t>‹#›</a:t>
            </a:fld>
            <a:endParaRPr lang="en-US"/>
          </a:p>
        </p:txBody>
      </p:sp>
    </p:spTree>
    <p:extLst>
      <p:ext uri="{BB962C8B-B14F-4D97-AF65-F5344CB8AC3E}">
        <p14:creationId xmlns:p14="http://schemas.microsoft.com/office/powerpoint/2010/main" val="399154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Student program">
            <a:extLst>
              <a:ext uri="{FF2B5EF4-FFF2-40B4-BE49-F238E27FC236}">
                <a16:creationId xmlns:a16="http://schemas.microsoft.com/office/drawing/2014/main" id="{F171A4A5-1706-485A-84AA-E59591CB44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4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D371A2E-9EA1-47DA-817C-AB63013FACE7}"/>
              </a:ext>
            </a:extLst>
          </p:cNvPr>
          <p:cNvSpPr>
            <a:spLocks noGrp="1"/>
          </p:cNvSpPr>
          <p:nvPr>
            <p:ph type="ctrTitle"/>
          </p:nvPr>
        </p:nvSpPr>
        <p:spPr>
          <a:xfrm>
            <a:off x="8022020" y="2971441"/>
            <a:ext cx="3852041" cy="2152352"/>
          </a:xfrm>
        </p:spPr>
        <p:txBody>
          <a:bodyPr>
            <a:noAutofit/>
          </a:bodyPr>
          <a:lstStyle/>
          <a:p>
            <a:r>
              <a:rPr lang="en-US" sz="3600" dirty="0"/>
              <a:t>Group member</a:t>
            </a:r>
            <a:br>
              <a:rPr lang="en-US" sz="5400" dirty="0"/>
            </a:br>
            <a:r>
              <a:rPr lang="en-US" sz="5400" dirty="0"/>
              <a:t>Kay(</a:t>
            </a:r>
            <a:r>
              <a:rPr lang="en-US" sz="5400" dirty="0" err="1"/>
              <a:t>Khin</a:t>
            </a:r>
            <a:r>
              <a:rPr lang="en-US" sz="5400" dirty="0"/>
              <a:t>)</a:t>
            </a:r>
            <a:br>
              <a:rPr lang="en-US" sz="5400" dirty="0"/>
            </a:br>
            <a:r>
              <a:rPr lang="en-US" sz="5400" dirty="0" err="1"/>
              <a:t>Dat</a:t>
            </a:r>
            <a:r>
              <a:rPr lang="en-US" sz="5400" dirty="0"/>
              <a:t> Sam</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0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9F7F20-DDCE-42FF-B8C1-3DA8D9A5A7E3}"/>
              </a:ext>
            </a:extLst>
          </p:cNvPr>
          <p:cNvPicPr>
            <a:picLocks noChangeAspect="1"/>
          </p:cNvPicPr>
          <p:nvPr/>
        </p:nvPicPr>
        <p:blipFill>
          <a:blip r:embed="rId2"/>
          <a:stretch>
            <a:fillRect/>
          </a:stretch>
        </p:blipFill>
        <p:spPr>
          <a:xfrm>
            <a:off x="-4375053" y="-2991409"/>
            <a:ext cx="19146129" cy="10764442"/>
          </a:xfrm>
          <a:prstGeom prst="rect">
            <a:avLst/>
          </a:prstGeom>
        </p:spPr>
      </p:pic>
      <p:sp>
        <p:nvSpPr>
          <p:cNvPr id="3" name="Rectangle 2">
            <a:extLst>
              <a:ext uri="{FF2B5EF4-FFF2-40B4-BE49-F238E27FC236}">
                <a16:creationId xmlns:a16="http://schemas.microsoft.com/office/drawing/2014/main" id="{00F3B714-E380-4C80-8CED-00B55F15DCBD}"/>
              </a:ext>
            </a:extLst>
          </p:cNvPr>
          <p:cNvSpPr/>
          <p:nvPr/>
        </p:nvSpPr>
        <p:spPr>
          <a:xfrm>
            <a:off x="1078173" y="2702257"/>
            <a:ext cx="10713493" cy="26203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If I am going to work in this project more in the future, there are 3 thing I want to convert. First, the amount of classes that students can register. Now, there are only 3 classes, and I want to add more choices for student. </a:t>
            </a:r>
          </a:p>
        </p:txBody>
      </p:sp>
    </p:spTree>
    <p:extLst>
      <p:ext uri="{BB962C8B-B14F-4D97-AF65-F5344CB8AC3E}">
        <p14:creationId xmlns:p14="http://schemas.microsoft.com/office/powerpoint/2010/main" val="359690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8DDB52-04AB-4EAE-BCE6-54F7DDBAD827}"/>
              </a:ext>
            </a:extLst>
          </p:cNvPr>
          <p:cNvPicPr>
            <a:picLocks noChangeAspect="1"/>
          </p:cNvPicPr>
          <p:nvPr/>
        </p:nvPicPr>
        <p:blipFill>
          <a:blip r:embed="rId2"/>
          <a:stretch>
            <a:fillRect/>
          </a:stretch>
        </p:blipFill>
        <p:spPr>
          <a:xfrm>
            <a:off x="-4052902" y="-3369767"/>
            <a:ext cx="18968360" cy="10664495"/>
          </a:xfrm>
          <a:prstGeom prst="rect">
            <a:avLst/>
          </a:prstGeom>
        </p:spPr>
      </p:pic>
      <p:sp>
        <p:nvSpPr>
          <p:cNvPr id="3" name="Rectangle 2">
            <a:extLst>
              <a:ext uri="{FF2B5EF4-FFF2-40B4-BE49-F238E27FC236}">
                <a16:creationId xmlns:a16="http://schemas.microsoft.com/office/drawing/2014/main" id="{2B881F34-B55F-4377-9CA2-CCCE7075E6B4}"/>
              </a:ext>
            </a:extLst>
          </p:cNvPr>
          <p:cNvSpPr/>
          <p:nvPr/>
        </p:nvSpPr>
        <p:spPr>
          <a:xfrm>
            <a:off x="5568287" y="1433015"/>
            <a:ext cx="3657600" cy="13784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Secondly, I want to make the resume look better and more neatly.</a:t>
            </a:r>
          </a:p>
        </p:txBody>
      </p:sp>
      <p:sp>
        <p:nvSpPr>
          <p:cNvPr id="5" name="Rectangle 4">
            <a:extLst>
              <a:ext uri="{FF2B5EF4-FFF2-40B4-BE49-F238E27FC236}">
                <a16:creationId xmlns:a16="http://schemas.microsoft.com/office/drawing/2014/main" id="{2C8B5ECA-39B3-4890-BFE2-4ED27D25A8A0}"/>
              </a:ext>
            </a:extLst>
          </p:cNvPr>
          <p:cNvSpPr/>
          <p:nvPr/>
        </p:nvSpPr>
        <p:spPr>
          <a:xfrm>
            <a:off x="7246960" y="4080681"/>
            <a:ext cx="4312693" cy="137842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Last thing I want to change is about how to get the grade and put it into the resume. I intend to get GPA from instructor.</a:t>
            </a:r>
          </a:p>
        </p:txBody>
      </p:sp>
    </p:spTree>
    <p:extLst>
      <p:ext uri="{BB962C8B-B14F-4D97-AF65-F5344CB8AC3E}">
        <p14:creationId xmlns:p14="http://schemas.microsoft.com/office/powerpoint/2010/main" val="204188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6117F7-6EAD-43BD-A42A-17E6E7CE67DB}"/>
              </a:ext>
            </a:extLst>
          </p:cNvPr>
          <p:cNvSpPr/>
          <p:nvPr/>
        </p:nvSpPr>
        <p:spPr>
          <a:xfrm>
            <a:off x="1232452" y="424070"/>
            <a:ext cx="9925878" cy="53141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After finishing this project, I learn that the power of group is better than individual in some way. For instance, I’m not going at using Iterator, but my teammate can figure out the useful of Iterator and use it in new resume. I am enjoyed most is the register class because the process of register a class is one of the inevitable act a student must do. While I’m working on how to connect all classes and call them out in the student driver, it gave me a hard time. In addition, I’m often very frustrated because I can’t completely connect those classes because I can’t understand completely how my partner classes work. Furthermore, I don’t want to mess with her class and create error. There were many new materials that Emilia taught in class, but she didn’t let student practice them right after she taught them. It is more helpful for me if instructors do so.</a:t>
            </a:r>
          </a:p>
        </p:txBody>
      </p:sp>
    </p:spTree>
    <p:extLst>
      <p:ext uri="{BB962C8B-B14F-4D97-AF65-F5344CB8AC3E}">
        <p14:creationId xmlns:p14="http://schemas.microsoft.com/office/powerpoint/2010/main" val="267189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55132B6-6763-4B28-8B3C-449BD799B83B}"/>
              </a:ext>
            </a:extLst>
          </p:cNvPr>
          <p:cNvSpPr/>
          <p:nvPr/>
        </p:nvSpPr>
        <p:spPr>
          <a:xfrm>
            <a:off x="838200" y="167997"/>
            <a:ext cx="10515600" cy="2986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first, my group intend to create a program that serve student during their college life because we are college students. Thus, we are developing a program that can help colleges student to access many helpful sources in their colleges.</a:t>
            </a:r>
          </a:p>
        </p:txBody>
      </p:sp>
      <p:sp>
        <p:nvSpPr>
          <p:cNvPr id="7" name="Rectangle 6">
            <a:extLst>
              <a:ext uri="{FF2B5EF4-FFF2-40B4-BE49-F238E27FC236}">
                <a16:creationId xmlns:a16="http://schemas.microsoft.com/office/drawing/2014/main" id="{257ECDBB-F4E5-498E-904A-BFAFED1193E7}"/>
              </a:ext>
            </a:extLst>
          </p:cNvPr>
          <p:cNvSpPr/>
          <p:nvPr/>
        </p:nvSpPr>
        <p:spPr>
          <a:xfrm>
            <a:off x="834887" y="3429001"/>
            <a:ext cx="10522226" cy="29983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highlight>
                  <a:srgbClr val="000000"/>
                </a:highlight>
              </a:rPr>
              <a:t>In my opinions, student period is a beginning period, so it should be a basic and easy topic to get involved in. In addition, we, as college students, should figure out a way to help not only us but also other college students to get access quickly and easily to different sources around school, such as schedule, group, and job.</a:t>
            </a:r>
          </a:p>
        </p:txBody>
      </p:sp>
    </p:spTree>
    <p:extLst>
      <p:ext uri="{BB962C8B-B14F-4D97-AF65-F5344CB8AC3E}">
        <p14:creationId xmlns:p14="http://schemas.microsoft.com/office/powerpoint/2010/main" val="169006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94DC-4A73-48B2-83F8-C9CB7A7793F6}"/>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ADCA30D-ED26-447F-A3EB-DA190E54DF84}"/>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DB6E41B-367C-41AE-8075-A81117F8AE48}"/>
              </a:ext>
            </a:extLst>
          </p:cNvPr>
          <p:cNvPicPr>
            <a:picLocks noChangeAspect="1"/>
          </p:cNvPicPr>
          <p:nvPr/>
        </p:nvPicPr>
        <p:blipFill>
          <a:blip r:embed="rId2"/>
          <a:stretch>
            <a:fillRect/>
          </a:stretch>
        </p:blipFill>
        <p:spPr>
          <a:xfrm>
            <a:off x="0" y="-363425"/>
            <a:ext cx="16118060" cy="8729437"/>
          </a:xfrm>
          <a:prstGeom prst="rect">
            <a:avLst/>
          </a:prstGeom>
        </p:spPr>
      </p:pic>
      <p:sp>
        <p:nvSpPr>
          <p:cNvPr id="10" name="Oval 9">
            <a:extLst>
              <a:ext uri="{FF2B5EF4-FFF2-40B4-BE49-F238E27FC236}">
                <a16:creationId xmlns:a16="http://schemas.microsoft.com/office/drawing/2014/main" id="{48FDEB06-905D-48B3-9AED-89031BE38A70}"/>
              </a:ext>
            </a:extLst>
          </p:cNvPr>
          <p:cNvSpPr/>
          <p:nvPr/>
        </p:nvSpPr>
        <p:spPr>
          <a:xfrm>
            <a:off x="3593910" y="2790778"/>
            <a:ext cx="8598090" cy="3521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This program is an interactive tool, which helps college student to access to the information they want. For instance, Schedule (both schedule inside school and outside of school), register classes, the information of your job, the information about groups or register to those groups, and student resume.</a:t>
            </a:r>
          </a:p>
        </p:txBody>
      </p:sp>
    </p:spTree>
    <p:extLst>
      <p:ext uri="{BB962C8B-B14F-4D97-AF65-F5344CB8AC3E}">
        <p14:creationId xmlns:p14="http://schemas.microsoft.com/office/powerpoint/2010/main" val="91308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46D5C-1E63-4BFA-AF9B-30BC6EC15E26}"/>
              </a:ext>
            </a:extLst>
          </p:cNvPr>
          <p:cNvPicPr>
            <a:picLocks noChangeAspect="1"/>
          </p:cNvPicPr>
          <p:nvPr/>
        </p:nvPicPr>
        <p:blipFill>
          <a:blip r:embed="rId2"/>
          <a:stretch>
            <a:fillRect/>
          </a:stretch>
        </p:blipFill>
        <p:spPr>
          <a:xfrm>
            <a:off x="-1763151" y="-905168"/>
            <a:ext cx="14944579" cy="8402223"/>
          </a:xfrm>
          <a:prstGeom prst="rect">
            <a:avLst/>
          </a:prstGeom>
        </p:spPr>
      </p:pic>
    </p:spTree>
    <p:extLst>
      <p:ext uri="{BB962C8B-B14F-4D97-AF65-F5344CB8AC3E}">
        <p14:creationId xmlns:p14="http://schemas.microsoft.com/office/powerpoint/2010/main" val="6178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9BD90D8F-C845-46BD-B60A-91ECAD9E2462}"/>
              </a:ext>
            </a:extLst>
          </p:cNvPr>
          <p:cNvPicPr>
            <a:picLocks noGrp="1" noChangeAspect="1"/>
          </p:cNvPicPr>
          <p:nvPr>
            <p:ph idx="1"/>
          </p:nvPr>
        </p:nvPicPr>
        <p:blipFill rotWithShape="1">
          <a:blip r:embed="rId2"/>
          <a:srcRect/>
          <a:stretch/>
        </p:blipFill>
        <p:spPr>
          <a:xfrm>
            <a:off x="-759655" y="-931540"/>
            <a:ext cx="15504139" cy="8721080"/>
          </a:xfrm>
          <a:prstGeom prst="rect">
            <a:avLst/>
          </a:prstGeom>
        </p:spPr>
      </p:pic>
      <p:sp>
        <p:nvSpPr>
          <p:cNvPr id="14" name="Rectangle 13">
            <a:extLst>
              <a:ext uri="{FF2B5EF4-FFF2-40B4-BE49-F238E27FC236}">
                <a16:creationId xmlns:a16="http://schemas.microsoft.com/office/drawing/2014/main" id="{0D0DB1BA-CAFC-41AD-8C03-A2804A2DC0E7}"/>
              </a:ext>
            </a:extLst>
          </p:cNvPr>
          <p:cNvSpPr/>
          <p:nvPr/>
        </p:nvSpPr>
        <p:spPr>
          <a:xfrm>
            <a:off x="5841242" y="208127"/>
            <a:ext cx="6214281" cy="32208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Field:</a:t>
            </a:r>
          </a:p>
          <a:p>
            <a:r>
              <a:rPr lang="en-US" sz="2000" dirty="0"/>
              <a:t>+ </a:t>
            </a:r>
            <a:r>
              <a:rPr lang="en-US" sz="2000" dirty="0" err="1"/>
              <a:t>studentName</a:t>
            </a:r>
            <a:r>
              <a:rPr lang="en-US" sz="2000" dirty="0"/>
              <a:t> is used to store the name of a student.</a:t>
            </a:r>
          </a:p>
          <a:p>
            <a:r>
              <a:rPr lang="en-US" sz="2000" dirty="0"/>
              <a:t>+ </a:t>
            </a:r>
            <a:r>
              <a:rPr lang="en-US" sz="2000" dirty="0" err="1"/>
              <a:t>studentID</a:t>
            </a:r>
            <a:r>
              <a:rPr lang="en-US" sz="2000" dirty="0"/>
              <a:t> is used to store the ID of a student and can be use to verify a student instead of their name.</a:t>
            </a:r>
          </a:p>
          <a:p>
            <a:r>
              <a:rPr lang="en-US" sz="2000" dirty="0"/>
              <a:t>+ schedule is used to store class schedule or any activities that take place at school, and </a:t>
            </a:r>
            <a:r>
              <a:rPr lang="en-US" sz="2000" dirty="0" err="1"/>
              <a:t>OutsideSchedule</a:t>
            </a:r>
            <a:r>
              <a:rPr lang="en-US" sz="2000" dirty="0"/>
              <a:t> is used to store outside school activities. Students can access their schedule by calling the method.</a:t>
            </a:r>
          </a:p>
          <a:p>
            <a:r>
              <a:rPr lang="en-US" sz="2000" dirty="0"/>
              <a:t>+Groups is used to store and show how many groups that a student has attended.</a:t>
            </a:r>
          </a:p>
        </p:txBody>
      </p:sp>
      <p:sp>
        <p:nvSpPr>
          <p:cNvPr id="15" name="Rectangle 14">
            <a:extLst>
              <a:ext uri="{FF2B5EF4-FFF2-40B4-BE49-F238E27FC236}">
                <a16:creationId xmlns:a16="http://schemas.microsoft.com/office/drawing/2014/main" id="{83F36701-98D4-4B58-AA5C-836D442A7377}"/>
              </a:ext>
            </a:extLst>
          </p:cNvPr>
          <p:cNvSpPr/>
          <p:nvPr/>
        </p:nvSpPr>
        <p:spPr>
          <a:xfrm>
            <a:off x="3152281" y="1569492"/>
            <a:ext cx="2484244" cy="1204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These 2 methods help identify the students by getting their name or </a:t>
            </a:r>
            <a:r>
              <a:rPr lang="en-US" sz="2000" dirty="0" err="1"/>
              <a:t>studentID</a:t>
            </a:r>
            <a:r>
              <a:rPr lang="en-US" sz="2000" dirty="0"/>
              <a:t>.</a:t>
            </a:r>
          </a:p>
        </p:txBody>
      </p:sp>
      <p:sp>
        <p:nvSpPr>
          <p:cNvPr id="17" name="Rectangle: Rounded Corners 16">
            <a:extLst>
              <a:ext uri="{FF2B5EF4-FFF2-40B4-BE49-F238E27FC236}">
                <a16:creationId xmlns:a16="http://schemas.microsoft.com/office/drawing/2014/main" id="{A8287EF6-BBF6-4CB8-B5A1-F21A94685841}"/>
              </a:ext>
            </a:extLst>
          </p:cNvPr>
          <p:cNvSpPr/>
          <p:nvPr/>
        </p:nvSpPr>
        <p:spPr>
          <a:xfrm>
            <a:off x="3603010" y="2978624"/>
            <a:ext cx="2238232" cy="1105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These two methods are used to set and get the school schedule </a:t>
            </a:r>
          </a:p>
        </p:txBody>
      </p:sp>
      <p:sp>
        <p:nvSpPr>
          <p:cNvPr id="19" name="Rectangle: Rounded Corners 18">
            <a:extLst>
              <a:ext uri="{FF2B5EF4-FFF2-40B4-BE49-F238E27FC236}">
                <a16:creationId xmlns:a16="http://schemas.microsoft.com/office/drawing/2014/main" id="{DA0DD6C1-716A-43C4-9EA8-D5BFE92523E7}"/>
              </a:ext>
            </a:extLst>
          </p:cNvPr>
          <p:cNvSpPr/>
          <p:nvPr/>
        </p:nvSpPr>
        <p:spPr>
          <a:xfrm>
            <a:off x="4003554" y="4299043"/>
            <a:ext cx="2988860" cy="12999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These two methods are used to set and get the outside schedule</a:t>
            </a:r>
          </a:p>
        </p:txBody>
      </p:sp>
      <p:sp>
        <p:nvSpPr>
          <p:cNvPr id="21" name="Arrow: Right 20">
            <a:extLst>
              <a:ext uri="{FF2B5EF4-FFF2-40B4-BE49-F238E27FC236}">
                <a16:creationId xmlns:a16="http://schemas.microsoft.com/office/drawing/2014/main" id="{DDCE9302-A47A-43E3-B0F4-EFC1FF69D7D6}"/>
              </a:ext>
            </a:extLst>
          </p:cNvPr>
          <p:cNvSpPr/>
          <p:nvPr/>
        </p:nvSpPr>
        <p:spPr>
          <a:xfrm>
            <a:off x="7101596" y="3429000"/>
            <a:ext cx="4849329" cy="1798091"/>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After adding schedule, students can see both schedules together by calling them in student driver.</a:t>
            </a:r>
          </a:p>
        </p:txBody>
      </p:sp>
      <p:sp>
        <p:nvSpPr>
          <p:cNvPr id="22" name="Rectangle: Rounded Corners 21">
            <a:extLst>
              <a:ext uri="{FF2B5EF4-FFF2-40B4-BE49-F238E27FC236}">
                <a16:creationId xmlns:a16="http://schemas.microsoft.com/office/drawing/2014/main" id="{1CAAC4E9-3298-407D-8E9D-D55DDD92B5B8}"/>
              </a:ext>
            </a:extLst>
          </p:cNvPr>
          <p:cNvSpPr/>
          <p:nvPr/>
        </p:nvSpPr>
        <p:spPr>
          <a:xfrm>
            <a:off x="3152281" y="5813946"/>
            <a:ext cx="8584794" cy="83592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After attending a group by </a:t>
            </a:r>
            <a:r>
              <a:rPr lang="en-US" sz="2000" dirty="0" err="1"/>
              <a:t>addGroups</a:t>
            </a:r>
            <a:r>
              <a:rPr lang="en-US" sz="2000" dirty="0"/>
              <a:t> method, the Groups field will store the name of those group. Then, these data will be call and store at student </a:t>
            </a:r>
            <a:r>
              <a:rPr lang="en-US" sz="2000" dirty="0" err="1"/>
              <a:t>newresume</a:t>
            </a:r>
            <a:r>
              <a:rPr lang="en-US" sz="2000" dirty="0"/>
              <a:t>.</a:t>
            </a:r>
          </a:p>
        </p:txBody>
      </p:sp>
    </p:spTree>
    <p:extLst>
      <p:ext uri="{BB962C8B-B14F-4D97-AF65-F5344CB8AC3E}">
        <p14:creationId xmlns:p14="http://schemas.microsoft.com/office/powerpoint/2010/main" val="157476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837CDC-119E-4FF6-B217-2AD15AC1D9CE}"/>
              </a:ext>
            </a:extLst>
          </p:cNvPr>
          <p:cNvPicPr>
            <a:picLocks noChangeAspect="1"/>
          </p:cNvPicPr>
          <p:nvPr/>
        </p:nvPicPr>
        <p:blipFill>
          <a:blip r:embed="rId2"/>
          <a:stretch>
            <a:fillRect/>
          </a:stretch>
        </p:blipFill>
        <p:spPr>
          <a:xfrm>
            <a:off x="-4089149" y="-1922153"/>
            <a:ext cx="16988292" cy="9551251"/>
          </a:xfrm>
          <a:prstGeom prst="rect">
            <a:avLst/>
          </a:prstGeom>
        </p:spPr>
      </p:pic>
      <p:sp>
        <p:nvSpPr>
          <p:cNvPr id="8" name="Rectangle 7">
            <a:extLst>
              <a:ext uri="{FF2B5EF4-FFF2-40B4-BE49-F238E27FC236}">
                <a16:creationId xmlns:a16="http://schemas.microsoft.com/office/drawing/2014/main" id="{92AAC5D3-B6DA-4B74-9C4F-F753ACBE986F}"/>
              </a:ext>
            </a:extLst>
          </p:cNvPr>
          <p:cNvSpPr/>
          <p:nvPr/>
        </p:nvSpPr>
        <p:spPr>
          <a:xfrm>
            <a:off x="5609230" y="2961563"/>
            <a:ext cx="5895833" cy="19106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At first, student can register their class and add the outside school activities like this.</a:t>
            </a:r>
          </a:p>
        </p:txBody>
      </p:sp>
    </p:spTree>
    <p:extLst>
      <p:ext uri="{BB962C8B-B14F-4D97-AF65-F5344CB8AC3E}">
        <p14:creationId xmlns:p14="http://schemas.microsoft.com/office/powerpoint/2010/main" val="397771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3D1789-BC45-4AE1-BED2-5A16EE23C4F1}"/>
              </a:ext>
            </a:extLst>
          </p:cNvPr>
          <p:cNvPicPr>
            <a:picLocks noChangeAspect="1"/>
          </p:cNvPicPr>
          <p:nvPr/>
        </p:nvPicPr>
        <p:blipFill>
          <a:blip r:embed="rId2"/>
          <a:stretch>
            <a:fillRect/>
          </a:stretch>
        </p:blipFill>
        <p:spPr>
          <a:xfrm>
            <a:off x="-2546252" y="-1162609"/>
            <a:ext cx="14738252" cy="8286221"/>
          </a:xfrm>
          <a:prstGeom prst="rect">
            <a:avLst/>
          </a:prstGeom>
        </p:spPr>
      </p:pic>
      <p:sp>
        <p:nvSpPr>
          <p:cNvPr id="3" name="Rectangle: Rounded Corners 2">
            <a:extLst>
              <a:ext uri="{FF2B5EF4-FFF2-40B4-BE49-F238E27FC236}">
                <a16:creationId xmlns:a16="http://schemas.microsoft.com/office/drawing/2014/main" id="{074E382E-9A5C-4B54-988B-F4465662CEFC}"/>
              </a:ext>
            </a:extLst>
          </p:cNvPr>
          <p:cNvSpPr/>
          <p:nvPr/>
        </p:nvSpPr>
        <p:spPr>
          <a:xfrm>
            <a:off x="5393635" y="2093843"/>
            <a:ext cx="5075582" cy="2080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Then if they want to see their schedule, then can do that by calling GS(get schedule). </a:t>
            </a:r>
          </a:p>
        </p:txBody>
      </p:sp>
    </p:spTree>
    <p:extLst>
      <p:ext uri="{BB962C8B-B14F-4D97-AF65-F5344CB8AC3E}">
        <p14:creationId xmlns:p14="http://schemas.microsoft.com/office/powerpoint/2010/main" val="184815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18C669-0F62-4433-AE95-34D6D5162A5B}"/>
              </a:ext>
            </a:extLst>
          </p:cNvPr>
          <p:cNvPicPr>
            <a:picLocks noChangeAspect="1"/>
          </p:cNvPicPr>
          <p:nvPr/>
        </p:nvPicPr>
        <p:blipFill>
          <a:blip r:embed="rId2"/>
          <a:stretch>
            <a:fillRect/>
          </a:stretch>
        </p:blipFill>
        <p:spPr>
          <a:xfrm>
            <a:off x="-3603009" y="-1645364"/>
            <a:ext cx="16056627" cy="9027445"/>
          </a:xfrm>
          <a:prstGeom prst="rect">
            <a:avLst/>
          </a:prstGeom>
        </p:spPr>
      </p:pic>
      <p:sp>
        <p:nvSpPr>
          <p:cNvPr id="3" name="Rectangle: Rounded Corners 2">
            <a:extLst>
              <a:ext uri="{FF2B5EF4-FFF2-40B4-BE49-F238E27FC236}">
                <a16:creationId xmlns:a16="http://schemas.microsoft.com/office/drawing/2014/main" id="{4FA3B6BC-0FB2-46C6-A011-AC8A7088D5C4}"/>
              </a:ext>
            </a:extLst>
          </p:cNvPr>
          <p:cNvSpPr/>
          <p:nvPr/>
        </p:nvSpPr>
        <p:spPr>
          <a:xfrm>
            <a:off x="5268036" y="1364776"/>
            <a:ext cx="5513695" cy="20642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The last part is about resume, if a student has attended a group before, it will be mention in the resume. In addition, the resume also show company, role, and time of the job that student had worked. Finally, the GPA of a student, this part data is depended on what the user input is.</a:t>
            </a:r>
          </a:p>
        </p:txBody>
      </p:sp>
      <p:sp>
        <p:nvSpPr>
          <p:cNvPr id="4" name="Arrow: Right 3">
            <a:extLst>
              <a:ext uri="{FF2B5EF4-FFF2-40B4-BE49-F238E27FC236}">
                <a16:creationId xmlns:a16="http://schemas.microsoft.com/office/drawing/2014/main" id="{14484EEF-A6EF-4C14-9564-1E59C20931D3}"/>
              </a:ext>
            </a:extLst>
          </p:cNvPr>
          <p:cNvSpPr/>
          <p:nvPr/>
        </p:nvSpPr>
        <p:spPr>
          <a:xfrm>
            <a:off x="3125337" y="5493224"/>
            <a:ext cx="5513695" cy="11866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If student want to exit the program, press E</a:t>
            </a:r>
          </a:p>
        </p:txBody>
      </p:sp>
    </p:spTree>
    <p:extLst>
      <p:ext uri="{BB962C8B-B14F-4D97-AF65-F5344CB8AC3E}">
        <p14:creationId xmlns:p14="http://schemas.microsoft.com/office/powerpoint/2010/main" val="369008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1DB643-45F6-4202-8419-73CBBB153F9C}"/>
              </a:ext>
            </a:extLst>
          </p:cNvPr>
          <p:cNvPicPr>
            <a:picLocks noChangeAspect="1"/>
          </p:cNvPicPr>
          <p:nvPr/>
        </p:nvPicPr>
        <p:blipFill>
          <a:blip r:embed="rId2"/>
          <a:stretch>
            <a:fillRect/>
          </a:stretch>
        </p:blipFill>
        <p:spPr>
          <a:xfrm>
            <a:off x="-4280185" y="-1606665"/>
            <a:ext cx="20179161" cy="10574620"/>
          </a:xfrm>
          <a:prstGeom prst="rect">
            <a:avLst/>
          </a:prstGeom>
        </p:spPr>
      </p:pic>
      <p:sp>
        <p:nvSpPr>
          <p:cNvPr id="3" name="Rectangle 2">
            <a:extLst>
              <a:ext uri="{FF2B5EF4-FFF2-40B4-BE49-F238E27FC236}">
                <a16:creationId xmlns:a16="http://schemas.microsoft.com/office/drawing/2014/main" id="{0710AE2D-75F5-41F7-9AA5-3CB82682FCF5}"/>
              </a:ext>
            </a:extLst>
          </p:cNvPr>
          <p:cNvSpPr/>
          <p:nvPr/>
        </p:nvSpPr>
        <p:spPr>
          <a:xfrm>
            <a:off x="6978555" y="2743200"/>
            <a:ext cx="5036024" cy="16650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One of the challenged I encounter is </a:t>
            </a:r>
            <a:r>
              <a:rPr lang="en-US" sz="2000" dirty="0" err="1"/>
              <a:t>ListNode</a:t>
            </a:r>
            <a:r>
              <a:rPr lang="en-US" sz="2000" dirty="0"/>
              <a:t>. First, I intend to use it to store String of job, but I find it easier to deal with number. As a result, I use </a:t>
            </a:r>
            <a:r>
              <a:rPr lang="en-US" sz="2000" dirty="0" err="1"/>
              <a:t>ListNode</a:t>
            </a:r>
            <a:r>
              <a:rPr lang="en-US" sz="2000" dirty="0"/>
              <a:t> to keep track of a LinkedList of GPA in the resume class.</a:t>
            </a:r>
          </a:p>
        </p:txBody>
      </p:sp>
    </p:spTree>
    <p:extLst>
      <p:ext uri="{BB962C8B-B14F-4D97-AF65-F5344CB8AC3E}">
        <p14:creationId xmlns:p14="http://schemas.microsoft.com/office/powerpoint/2010/main" val="23306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789</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Group member Kay(Khin) Dat Sam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 Kay(Khin) Dat Sam</dc:title>
  <dc:creator>sambo</dc:creator>
  <cp:lastModifiedBy>sambo</cp:lastModifiedBy>
  <cp:revision>19</cp:revision>
  <dcterms:created xsi:type="dcterms:W3CDTF">2020-03-21T21:39:09Z</dcterms:created>
  <dcterms:modified xsi:type="dcterms:W3CDTF">2020-03-22T03:32:30Z</dcterms:modified>
</cp:coreProperties>
</file>