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swald" pitchFamily="2" charset="0"/>
      <p:regular r:id="rId17"/>
      <p:bold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466c919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466c919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8466c919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8466c919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466c919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8466c919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8466c919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8466c919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466c919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466c919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8466c919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8466c919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9bb07238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9bb07238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bb07238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9bb07238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bb07238d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bb07238d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bb07238d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9bb07238d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8466c919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8466c919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466c919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466c919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466c91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466c91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8466c919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8466c919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 Functions - tapply &amp; split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11" y="-85061"/>
            <a:ext cx="8111977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2" y="-116959"/>
            <a:ext cx="8113996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08" y="-85061"/>
            <a:ext cx="8120384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78" y="-85062"/>
            <a:ext cx="8109643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81" y="-85061"/>
            <a:ext cx="8092637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03" y="-116959"/>
            <a:ext cx="7985994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72" y="-95692"/>
            <a:ext cx="8151656" cy="633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89" y="-106327"/>
            <a:ext cx="8066621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49" y="-116960"/>
            <a:ext cx="8122701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35" y="-106327"/>
            <a:ext cx="8086329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50" y="-106326"/>
            <a:ext cx="8088699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47" y="-148856"/>
            <a:ext cx="810130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13" y="-74429"/>
            <a:ext cx="8109973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Oswald</vt:lpstr>
      <vt:lpstr>Source Code Pro</vt:lpstr>
      <vt:lpstr>Arial</vt:lpstr>
      <vt:lpstr>Modern Writer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1</cp:revision>
  <dcterms:modified xsi:type="dcterms:W3CDTF">2023-04-04T22:04:09Z</dcterms:modified>
</cp:coreProperties>
</file>