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24d259d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24d259d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c24d259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c24d259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c24d259d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c24d259d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24d259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24d259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c24d259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c24d259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c24d259d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c24d259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24d259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24d259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c24d259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c24d259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Dependencies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Specialization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925"/>
            <a:ext cx="4571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Forum?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 for Data Science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Textbook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075" y="152400"/>
            <a:ext cx="38085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Syllabus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Content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Overview of R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data types and objects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Reading and writing data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structures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Scoping rules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Dates and times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Loop functions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Debugging tools</a:t>
            </a:r>
            <a:endParaRPr sz="19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Code profiling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Programming Assignments will be posted for each topic.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SWIRL practice </a:t>
            </a:r>
            <a:r>
              <a:rPr lang="en-GB" sz="1900"/>
              <a:t>exercises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Swirl?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247875"/>
            <a:ext cx="5678100" cy="4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800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equirement</a:t>
            </a: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: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7">
                <a:latin typeface="Arial"/>
                <a:ea typeface="Arial"/>
                <a:cs typeface="Arial"/>
                <a:sym typeface="Arial"/>
              </a:rPr>
              <a:t>            requires R 3.0.2 or later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7">
                <a:latin typeface="Arial"/>
                <a:ea typeface="Arial"/>
                <a:cs typeface="Arial"/>
                <a:sym typeface="Arial"/>
              </a:rPr>
              <a:t>            R.version.string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-3800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Installing swirl: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latin typeface="Arial"/>
                <a:ea typeface="Arial"/>
                <a:cs typeface="Arial"/>
                <a:sym typeface="Arial"/>
              </a:rPr>
              <a:t>            install.packages(“swirl”)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latin typeface="Arial"/>
                <a:ea typeface="Arial"/>
                <a:cs typeface="Arial"/>
                <a:sym typeface="Arial"/>
              </a:rPr>
              <a:t>            Package version 2.2.21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latin typeface="Arial"/>
                <a:ea typeface="Arial"/>
                <a:cs typeface="Arial"/>
                <a:sym typeface="Arial"/>
              </a:rPr>
              <a:t>            packageVersion(“swirl”)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-3800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Loading swirl: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7">
                <a:latin typeface="Arial"/>
                <a:ea typeface="Arial"/>
                <a:cs typeface="Arial"/>
                <a:sym typeface="Arial"/>
              </a:rPr>
              <a:t>           library(swirl)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-3800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Install the R programming Course: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7">
                <a:latin typeface="Arial"/>
                <a:ea typeface="Arial"/>
                <a:cs typeface="Arial"/>
                <a:sym typeface="Arial"/>
              </a:rPr>
              <a:t>           install_from_swirl(“R Programming”)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-3800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 sz="2650">
                <a:latin typeface="Arial"/>
                <a:ea typeface="Arial"/>
                <a:cs typeface="Arial"/>
                <a:sym typeface="Arial"/>
              </a:rPr>
              <a:t>Start swirl and Complete exercises: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7">
                <a:latin typeface="Arial"/>
                <a:ea typeface="Arial"/>
                <a:cs typeface="Arial"/>
                <a:sym typeface="Arial"/>
              </a:rPr>
              <a:t>           swirl()</a:t>
            </a:r>
            <a:endParaRPr sz="182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