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61ed150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61ed150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e769816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e769816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e769816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e769816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769816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769816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e7698166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e769816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e769816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e769816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 Input &amp;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209550"/>
            <a:ext cx="73723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38" y="152400"/>
            <a:ext cx="73665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25" y="152400"/>
            <a:ext cx="73759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try the following examples in your console: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try the following examples in your console: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1702675"/>
            <a:ext cx="69723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