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itchFamily="2" charset="0"/>
      <p:regular r:id="rId12"/>
      <p:bold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43c9dfd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43c9dfd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43c9dfd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d43c9dfd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43c9dfd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43c9dfd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d43c9dfd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d43c9dfd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43c9dfd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d43c9dfd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43c9dfd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d43c9dfd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43c9dfd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43c9dfd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43c9dfd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43c9dfd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d43c9dfd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d43c9dfd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Scoping Rules for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77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3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33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1" y="0"/>
            <a:ext cx="8261498" cy="574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68" y="0"/>
            <a:ext cx="7925463" cy="633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17" y="0"/>
            <a:ext cx="7893566" cy="601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44" y="0"/>
            <a:ext cx="7744711" cy="653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5" y="0"/>
            <a:ext cx="8201910" cy="686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</Words>
  <Application>Microsoft Office PowerPoint</Application>
  <PresentationFormat>On-screen Show (16:9)</PresentationFormat>
  <Paragraphs>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Arial</vt:lpstr>
      <vt:lpstr>Source Code Pro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2</cp:revision>
  <dcterms:modified xsi:type="dcterms:W3CDTF">2023-03-29T11:02:58Z</dcterms:modified>
</cp:coreProperties>
</file>