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itchFamily="2" charset="0"/>
      <p:regular r:id="rId12"/>
      <p:bold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87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46410ee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46410ee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846410e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846410e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846410ee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846410ee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46410ee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46410ee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46410ee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46410ee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846410ee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846410ee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46410e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46410e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46410ee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46410ee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46410ee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46410ee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Scoping Rules for 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Optimization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73" y="0"/>
            <a:ext cx="8093054" cy="67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1" y="0"/>
            <a:ext cx="8262257" cy="619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16" y="0"/>
            <a:ext cx="8005967" cy="631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87" y="0"/>
            <a:ext cx="7886225" cy="560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73" y="0"/>
            <a:ext cx="8093053" cy="642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16" y="0"/>
            <a:ext cx="8082168" cy="580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4" y="0"/>
            <a:ext cx="8201911" cy="599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5" y="0"/>
            <a:ext cx="8201910" cy="665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Oswald</vt:lpstr>
      <vt:lpstr>Arial</vt:lpstr>
      <vt:lpstr>Source Code Pro</vt:lpstr>
      <vt:lpstr>Modern Writer</vt:lpstr>
      <vt:lpstr>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hp</dc:creator>
  <cp:lastModifiedBy>Waleed Khan</cp:lastModifiedBy>
  <cp:revision>1</cp:revision>
  <dcterms:modified xsi:type="dcterms:W3CDTF">2023-03-29T14:39:24Z</dcterms:modified>
</cp:coreProperties>
</file>