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ource Code Pr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d363fd3e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d363fd3e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d363fd3e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d363fd3e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d363fd3e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d363fd3e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d363fd3e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d363fd3e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d363fd3e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d363fd3e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d363fd3e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d363fd3e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d363fd3e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d363fd3e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d363fd3e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d363fd3e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d363fd3e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d363fd3e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d363fd3e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d363fd3e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d363fd3e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d363fd3e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280cf3d7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280cf3d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d363fd3e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d363fd3e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d363fd3e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d363fd3e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d363fd3e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d363fd3e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Programming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 Structures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950" y="152400"/>
            <a:ext cx="69920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688" y="152400"/>
            <a:ext cx="70546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363" y="152400"/>
            <a:ext cx="70672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700" y="152400"/>
            <a:ext cx="70586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25" y="152400"/>
            <a:ext cx="70719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688" y="152400"/>
            <a:ext cx="70546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950" y="152400"/>
            <a:ext cx="711010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4410800" y="1436075"/>
            <a:ext cx="33852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868625" y="1343675"/>
            <a:ext cx="50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Switch case: testing multiple conditions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788" y="152400"/>
            <a:ext cx="712242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350" y="152400"/>
            <a:ext cx="70752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700" y="152400"/>
            <a:ext cx="70706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 Case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454175"/>
            <a:ext cx="8520600" cy="338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switch (expression, case1, case2, …, default)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0"/>
              <a:t># example:</a:t>
            </a:r>
            <a:endParaRPr sz="60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374151"/>
                </a:solidFill>
                <a:highlight>
                  <a:srgbClr val="F7F7F8"/>
                </a:highlight>
              </a:rPr>
              <a:t>x &lt;- 3</a:t>
            </a:r>
            <a:endParaRPr sz="6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374151"/>
                </a:solidFill>
                <a:highlight>
                  <a:srgbClr val="F7F7F8"/>
                </a:highlight>
              </a:rPr>
              <a:t>switch (x,</a:t>
            </a:r>
            <a:endParaRPr sz="6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374151"/>
                </a:solidFill>
                <a:highlight>
                  <a:srgbClr val="F7F7F8"/>
                </a:highlight>
              </a:rPr>
              <a:t>    	"case1" = {print("The value of x is 1")},</a:t>
            </a:r>
            <a:endParaRPr sz="6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374151"/>
                </a:solidFill>
                <a:highlight>
                  <a:srgbClr val="F7F7F8"/>
                </a:highlight>
              </a:rPr>
              <a:t>    	"case2" = {print("The value of x is 2")},</a:t>
            </a:r>
            <a:endParaRPr sz="6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374151"/>
                </a:solidFill>
                <a:highlight>
                  <a:srgbClr val="F7F7F8"/>
                </a:highlight>
              </a:rPr>
              <a:t>    	"case3" = {print("The value of x is 3")},</a:t>
            </a:r>
            <a:endParaRPr sz="6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374151"/>
                </a:solidFill>
                <a:highlight>
                  <a:srgbClr val="F7F7F8"/>
                </a:highlight>
              </a:rPr>
              <a:t>    	"default" = {print("The value of x is not 1, 2, or 3")})</a:t>
            </a:r>
            <a:endParaRPr sz="60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363" y="152400"/>
            <a:ext cx="707127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700" y="152400"/>
            <a:ext cx="70586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300" y="152400"/>
            <a:ext cx="703339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