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e9a180d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e9a180d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f2aedfe94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f2aedfe9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e9a180d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e9a180d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e9a180db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e9a180db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e9a180db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e9a180db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f2aedfe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f2aedfe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f2aedfe9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f2aedfe9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f2aedfe9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f2aedfe9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2aedfe9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f2aedfe9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f2aedfe9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f2aedfe9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- R Objects &amp; Attributes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63" y="152400"/>
            <a:ext cx="73908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161925"/>
            <a:ext cx="73437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57163"/>
            <a:ext cx="73723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38" y="152400"/>
            <a:ext cx="73385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- Vectors &amp; Lists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38" y="152400"/>
            <a:ext cx="73101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150" y="152400"/>
            <a:ext cx="72957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25" y="152400"/>
            <a:ext cx="73333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50" y="152400"/>
            <a:ext cx="73958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