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Source Code Pro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e970a576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e970a576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f42c196f1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df42c196f1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f42c196f1_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df42c196f1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df42c196f1_7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df42c196f1_7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f42c196f1_7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df42c196f1_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df42c196f1_7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df42c196f1_7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f42c196f1_7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f42c196f1_7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f42c196f1_7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df42c196f1_7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f42c196f1_7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f42c196f1_7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e970a576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e970a576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e970a576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e970a576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e970a576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e970a576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e970a576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e970a576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e970a576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e970a576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e970a576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e970a576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e970a576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e970a576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df42c196f1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df42c196f1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Programming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Types - Matrices &amp; Factors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185738"/>
            <a:ext cx="7086600" cy="47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161925"/>
            <a:ext cx="7258050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113" y="152400"/>
            <a:ext cx="721577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350" y="152400"/>
            <a:ext cx="725329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850" y="152400"/>
            <a:ext cx="727231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150" y="152400"/>
            <a:ext cx="722969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113" y="209875"/>
            <a:ext cx="721577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150" y="152400"/>
            <a:ext cx="722969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538" y="161925"/>
            <a:ext cx="7400925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938" y="152400"/>
            <a:ext cx="731013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488" y="152400"/>
            <a:ext cx="727702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675" y="152400"/>
            <a:ext cx="730066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675" y="152400"/>
            <a:ext cx="719266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113" y="161925"/>
            <a:ext cx="7343775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152400"/>
            <a:ext cx="725804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Programming</a:t>
            </a:r>
            <a:endParaRPr/>
          </a:p>
        </p:txBody>
      </p:sp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Types - Missing Values &amp; Data Frames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