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f3b23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f3b23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64f3b231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64f3b231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64f3b231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64f3b231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64f3b2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64f3b2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4f3b23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4f3b23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4f3b23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4f3b23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64f3b23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64f3b23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4f3b231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64f3b231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Scoping Rules for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