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itchFamily="2" charset="0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4815f0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4815f0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4815f09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4815f09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4815f09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4815f09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4815f09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4815f09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4815f09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4815f09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4815f09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4815f09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4815f0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4815f0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4815f0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4815f09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4815f09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4815f09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4815f09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4815f09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Dates and Times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97" y="-170121"/>
            <a:ext cx="8165805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68" y="-191386"/>
            <a:ext cx="8178464" cy="740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29" y="-170121"/>
            <a:ext cx="8008342" cy="718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76" y="-287079"/>
            <a:ext cx="8048847" cy="74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95" y="-202018"/>
            <a:ext cx="8102009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1" y="-308343"/>
            <a:ext cx="8091377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95" y="-265814"/>
            <a:ext cx="8102009" cy="7453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8473F9-7256-4CBC-BE3F-87487C8BFF2E}"/>
              </a:ext>
            </a:extLst>
          </p:cNvPr>
          <p:cNvSpPr txBox="1"/>
          <p:nvPr/>
        </p:nvSpPr>
        <p:spPr>
          <a:xfrm>
            <a:off x="5267325" y="1314450"/>
            <a:ext cx="68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09:10”</a:t>
            </a:r>
            <a:r>
              <a:rPr lang="en-US" sz="800" dirty="0">
                <a:solidFill>
                  <a:schemeClr val="accent5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93" y="-180753"/>
            <a:ext cx="8038214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02" y="-170120"/>
            <a:ext cx="8293395" cy="745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</Words>
  <Application>Microsoft Office PowerPoint</Application>
  <PresentationFormat>On-screen Show (16:9)</PresentationFormat>
  <Paragraphs>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Source Code Pro</vt:lpstr>
      <vt:lpstr>Arial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2</cp:revision>
  <dcterms:modified xsi:type="dcterms:W3CDTF">2023-03-30T18:56:45Z</dcterms:modified>
</cp:coreProperties>
</file>