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swald" pitchFamily="2" charset="0"/>
      <p:regular r:id="rId19"/>
      <p:bold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7bf9001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7bf9001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7bf9001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f7bf9001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7bf9001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7bf9001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f7bf9001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f7bf9001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7bf9001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7bf9001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f7bf9001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f7bf9001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f7bf9001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f7bf9001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f7bf9001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f7bf9001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7bf9001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7bf9001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7bf9001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7bf9001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7bf9001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7bf9001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7bf9001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7bf9001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7bf9001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7bf9001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7bf9001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7bf9001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7bf900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7bf900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7bf9001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7bf9001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-74428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-74428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Cont.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Oswald</vt:lpstr>
      <vt:lpstr>Source Code Pro</vt:lpstr>
      <vt:lpstr>Modern Writer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2</cp:revision>
  <dcterms:modified xsi:type="dcterms:W3CDTF">2023-04-07T10:37:30Z</dcterms:modified>
</cp:coreProperties>
</file>