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Oswald" pitchFamily="2" charset="0"/>
      <p:regular r:id="rId9"/>
      <p:bold r:id="rId10"/>
    </p:embeddedFont>
    <p:embeddedFont>
      <p:font typeface="Source Code Pro" panose="020B0509030403020204" pitchFamily="49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0f24f73b29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0f24f73b29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0f24f73b29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0f24f73b29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0f24f73b29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0f24f73b29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0f24f73b29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0f24f73b29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0f24f73b29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0f24f73b29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0f24f73b29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0f24f73b29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dern-writer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 Programming</a:t>
            </a:r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Coding Standards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753" y="0"/>
            <a:ext cx="8782493" cy="79744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916" y="0"/>
            <a:ext cx="8676167" cy="8123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564" y="0"/>
            <a:ext cx="8872871" cy="8123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028" y="0"/>
            <a:ext cx="8537944" cy="8123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181" y="-1329"/>
            <a:ext cx="8633637" cy="8123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0838F"/>
      </a:accent5>
      <a:accent6>
        <a:srgbClr val="F8E71C"/>
      </a:accent6>
      <a:hlink>
        <a:srgbClr val="00838F"/>
      </a:hlink>
      <a:folHlink>
        <a:srgbClr val="00838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On-screen Show (16:9)</PresentationFormat>
  <Paragraphs>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Oswald</vt:lpstr>
      <vt:lpstr>Source Code Pro</vt:lpstr>
      <vt:lpstr>Arial</vt:lpstr>
      <vt:lpstr>Modern Writer</vt:lpstr>
      <vt:lpstr>R Programming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Programming</dc:title>
  <dc:creator>hp</dc:creator>
  <cp:lastModifiedBy>Waleed Khan</cp:lastModifiedBy>
  <cp:revision>1</cp:revision>
  <dcterms:modified xsi:type="dcterms:W3CDTF">2023-03-30T18:51:21Z</dcterms:modified>
</cp:coreProperties>
</file>