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itchFamily="2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4a11b7d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4a11b7d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b0e01c8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b0e01c8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9b0e01c8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9b0e01c8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b0e01c8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b0e01c8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4a11b7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4a11b7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4a11b7d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4a11b7d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4a11b7d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4a11b7d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4a11b7d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4a11b7d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4a11b7d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4a11b7d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4a11b7d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4a11b7d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b0e01c8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b0e01c8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b0e01c8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b0e01c8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Functions - apply &amp; mapply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2" y="-233917"/>
            <a:ext cx="8378456" cy="735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1" y="-159488"/>
            <a:ext cx="83465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90" y="-159489"/>
            <a:ext cx="8431619" cy="74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-191387"/>
            <a:ext cx="8229600" cy="733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5" y="-212653"/>
            <a:ext cx="8190350" cy="74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42" y="-404037"/>
            <a:ext cx="8458200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37" y="-148856"/>
            <a:ext cx="8335926" cy="737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35" y="-297711"/>
            <a:ext cx="8277446" cy="656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23" y="-265815"/>
            <a:ext cx="8410353" cy="698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1" y="-95694"/>
            <a:ext cx="8346558" cy="717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8" y="-212651"/>
            <a:ext cx="8452884" cy="622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Oswald</vt:lpstr>
      <vt:lpstr>Source Code Pro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2023-03-31T19:26:32Z</dcterms:modified>
</cp:coreProperties>
</file>