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31af17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31af17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31af174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31af174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31af17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31af17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31af174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31af17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31af17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31af17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31af17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31af17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31af174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31af174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31af17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31af17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31af174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31af174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Textual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