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9e997a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19e997a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19e997a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19e997a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19e997a8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19e997a8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9e997a8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9e997a8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9e997a8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19e997a8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19e997a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19e997a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19e997a8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19e997a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19e997a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19e997a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19e997a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19e997a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19e997a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19e997a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19e997a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19e997a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9e997a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19e997a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19e997a8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19e997a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19e997a8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19e997a8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19e997a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19e997a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Very Basics for the Programmers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Examples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050"/>
              <a:t>x &lt;- 5</a:t>
            </a:r>
            <a:endParaRPr sz="2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050"/>
              <a:t>y &lt;- 10</a:t>
            </a:r>
            <a:endParaRPr sz="2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050"/>
              <a:t>x == y   # FALSE</a:t>
            </a:r>
            <a:endParaRPr sz="2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050"/>
              <a:t>x != y   # TRUE</a:t>
            </a:r>
            <a:endParaRPr sz="2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050"/>
              <a:t>x &lt; y    # TRUE</a:t>
            </a:r>
            <a:endParaRPr sz="2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050"/>
              <a:t>x &gt; y    # FALSE</a:t>
            </a:r>
            <a:endParaRPr sz="2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050"/>
              <a:t>x &lt;= y   # TRUE</a:t>
            </a:r>
            <a:endParaRPr sz="2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GB" sz="2050"/>
              <a:t>x &gt;= y   # FALSE</a:t>
            </a:r>
            <a:endParaRPr sz="2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</a:t>
            </a:r>
            <a:r>
              <a:rPr lang="en-GB"/>
              <a:t>AND &amp;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Element-wise </a:t>
            </a:r>
            <a:r>
              <a:rPr lang="en-GB"/>
              <a:t>OR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Negation (NOT) 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Examples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x &lt;- TRUE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y &lt;- FALSE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x &amp; y    # FALSE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x | y    # TRUE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GB" sz="2250"/>
              <a:t>!x       # FALSE</a:t>
            </a:r>
            <a:endParaRPr sz="22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Sequences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backslash character.</a:t>
            </a:r>
            <a:endParaRPr sz="2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single quote character.</a:t>
            </a:r>
            <a:endParaRPr sz="2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double quote character.</a:t>
            </a:r>
            <a:endParaRPr sz="2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newline character.</a:t>
            </a:r>
            <a:endParaRPr sz="2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tab character.</a:t>
            </a:r>
            <a:endParaRPr sz="2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carriage return character.</a:t>
            </a:r>
            <a:endParaRPr sz="2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\b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backspace character.</a:t>
            </a:r>
            <a:endParaRPr sz="2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Char char="●"/>
            </a:pPr>
            <a:r>
              <a:rPr lang="en-GB" sz="220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\f</a:t>
            </a:r>
            <a:r>
              <a:rPr lang="en-GB" sz="2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Represents a form feed character.</a:t>
            </a:r>
            <a:endParaRPr sz="2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Examples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Using escape sequences in a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message("Hello, world!\n")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message("This is a double quote: \"\n")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message("This is a single quote: '\n")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message("This is a backslash: \\n")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Using escape sequences in regular expressions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pattern &lt;- "^[A-Za-z0-9._%+-]+@[A-Za-z0-9.-]+\\.[A-Za-z]{2,}$"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Rule for Writing a Program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3370375" y="2007575"/>
            <a:ext cx="2080800" cy="19344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707425" y="2713175"/>
            <a:ext cx="140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Source Code Pro"/>
                <a:ea typeface="Source Code Pro"/>
                <a:cs typeface="Source Code Pro"/>
                <a:sym typeface="Source Code Pro"/>
              </a:rPr>
              <a:t>Program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762000" y="2359275"/>
            <a:ext cx="2139300" cy="126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0250" y="2359275"/>
            <a:ext cx="2139300" cy="126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923200" y="2689275"/>
            <a:ext cx="140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b="1" sz="27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5920250" y="2674625"/>
            <a:ext cx="161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b="1" sz="27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681700" y="1471038"/>
            <a:ext cx="37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Processing / Working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208950" y="2166075"/>
            <a:ext cx="83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6264650" y="2166075"/>
            <a:ext cx="9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other Concepts: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Subsetting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Control Structures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Functions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Loops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x 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&gt; y = x + 5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x = 10L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s = “Hello, World!”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y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data.frame(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list(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matrix(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&gt; factor( 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Logical 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Comparison Operators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Subtraction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Multiplication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Division 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Modulo %%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Exponent ^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Arithmetic Operations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&lt;- 2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 &lt;- 3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z &lt;- x + y     # z is now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&lt;- x * y     # a is now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 &lt;- y^2       # b is now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 &lt;- 10 / 3    # c is now 3.333333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 &lt;- 7 %% 3    # d is now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in built Arithmetic Functions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sqrt(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cos(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</a:t>
            </a:r>
            <a:r>
              <a:rPr lang="en-GB"/>
              <a:t>og( 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of Arithmetic Operators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Parenthesis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Exponentiation ^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Multiplication *, Division /, and Modulo %%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Addition +, and Subtraction 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Operators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Equals ==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 Equals !=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Less than &lt;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Greater than 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Less than or Equal to &lt;=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Greater than or Equal to &gt;=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