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36d680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36d680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36d6803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36d6803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36d680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36d680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36d680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36d680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36d680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36d680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36d6803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36d680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36d6803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36d680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Subsetting Cont. &amp; Vectorized Operations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13" y="152400"/>
            <a:ext cx="6919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13" y="152400"/>
            <a:ext cx="6919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75" y="152400"/>
            <a:ext cx="69002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38" y="152400"/>
            <a:ext cx="69777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433388"/>
            <a:ext cx="60769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433388"/>
            <a:ext cx="61531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