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itchFamily="2" charset="0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8492f4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8492f4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8492f42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8492f42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4e445e5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4e445e5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a4e445e5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a4e445e5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a4e445e5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a4e445e5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4e445e58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4e445e58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4e445e58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4e445e58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4e445e5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4e445e58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4e445e58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4e445e58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Tools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9303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Oswald</vt:lpstr>
      <vt:lpstr>Source Code Pro</vt:lpstr>
      <vt:lpstr>Modern Writer</vt:lpstr>
      <vt:lpstr>R Programming</vt:lpstr>
      <vt:lpstr>PowerPoint Presentation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2023-04-07T10:32:46Z</dcterms:modified>
</cp:coreProperties>
</file>