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swald" pitchFamily="2" charset="0"/>
      <p:regular r:id="rId11"/>
      <p:bold r:id="rId12"/>
    </p:embeddedFon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7bff681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7bff681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7bff681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7bff681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7bff681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7bff681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7bff681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7bff681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7bff681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7bff681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7bff681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7bff681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7bff681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7bff681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f7bff681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f7bff681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Tools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Diagnosing the 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2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7" y="0"/>
            <a:ext cx="7702025" cy="63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(16:9)</PresentationFormat>
  <Paragraphs>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Source Code Pro</vt:lpstr>
      <vt:lpstr>Oswald</vt:lpstr>
      <vt:lpstr>Arial</vt:lpstr>
      <vt:lpstr>Modern Writer</vt:lpstr>
      <vt:lpstr>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hp</dc:creator>
  <cp:lastModifiedBy>Waleed Khan</cp:lastModifiedBy>
  <cp:revision>1</cp:revision>
  <dcterms:modified xsi:type="dcterms:W3CDTF">2023-04-06T12:11:19Z</dcterms:modified>
</cp:coreProperties>
</file>