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1e931c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1e931c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1e931cf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1e931cf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1e931cf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1e931c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1e931cf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1e931cf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1e931cf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1e931cf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1e931cf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1e931cf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1e931cf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1e931cf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1e931cf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1e931c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f1e931cf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f1e931cf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Tabular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94925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