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Oswald" pitchFamily="2" charset="0"/>
      <p:regular r:id="rId15"/>
      <p:bold r:id="rId16"/>
    </p:embeddedFont>
    <p:embeddedFont>
      <p:font typeface="Source Code Pro" panose="020B0509030403020204" pitchFamily="49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f369855b1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f369855b1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369855b19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f369855b19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f369855b19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f369855b19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f369855b19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f369855b19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369855b19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f369855b19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f369855b19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f369855b19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369855b19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369855b19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369855b19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f369855b19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369855b19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f369855b19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f369855b19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f369855b19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369855b19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f369855b19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f369855b19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f369855b19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 Programming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Loop Functions - </a:t>
            </a:r>
            <a:r>
              <a:rPr lang="en-GB" dirty="0" err="1"/>
              <a:t>lapply</a:t>
            </a:r>
            <a:r>
              <a:rPr lang="en-GB" dirty="0"/>
              <a:t> &amp; </a:t>
            </a:r>
            <a:r>
              <a:rPr lang="en-GB" dirty="0" err="1"/>
              <a:t>sapply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679" y="-180754"/>
            <a:ext cx="8112642" cy="7293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790" y="-223284"/>
            <a:ext cx="7974419" cy="7060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63" y="-212651"/>
            <a:ext cx="8123274" cy="7474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567" y="-202019"/>
            <a:ext cx="8250865" cy="6921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353" y="-219297"/>
            <a:ext cx="8325293" cy="6279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32" y="-127590"/>
            <a:ext cx="8208335" cy="7060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83" y="-138223"/>
            <a:ext cx="8240233" cy="7155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18" y="-287079"/>
            <a:ext cx="8282763" cy="7378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739" y="-233916"/>
            <a:ext cx="7942521" cy="7293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893" y="-170121"/>
            <a:ext cx="8038214" cy="6943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893" y="-180753"/>
            <a:ext cx="8038214" cy="7038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On-screen Show (16:9)</PresentationFormat>
  <Paragraphs>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Oswald</vt:lpstr>
      <vt:lpstr>Arial</vt:lpstr>
      <vt:lpstr>Source Code Pro</vt:lpstr>
      <vt:lpstr>Modern Writer</vt:lpstr>
      <vt:lpstr>R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</dc:title>
  <dc:creator>hp</dc:creator>
  <cp:lastModifiedBy>Waleed Khan</cp:lastModifiedBy>
  <cp:revision>1</cp:revision>
  <dcterms:modified xsi:type="dcterms:W3CDTF">2023-03-31T18:39:36Z</dcterms:modified>
</cp:coreProperties>
</file>