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32101b3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32101b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32101b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32101b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32101b3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32101b3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32101b3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32101b3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32101b3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32101b3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32101b3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32101b3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32101b3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32101b3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32101b3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32101b3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32101b3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32101b3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32101b3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32101b3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Subsetting Lists &amp; Matrices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00" y="152400"/>
            <a:ext cx="69491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13" y="152400"/>
            <a:ext cx="70961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25" y="152400"/>
            <a:ext cx="69417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13" y="152400"/>
            <a:ext cx="69087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25" y="152400"/>
            <a:ext cx="69815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38" y="152400"/>
            <a:ext cx="68977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88" y="152400"/>
            <a:ext cx="68832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25" y="152400"/>
            <a:ext cx="68769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63" y="152400"/>
            <a:ext cx="68576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