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</p:sldMasterIdLst>
  <p:notesMasterIdLst>
    <p:notesMasterId r:id="rId20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464" autoAdjust="0"/>
  </p:normalViewPr>
  <p:slideViewPr>
    <p:cSldViewPr snapToGrid="0">
      <p:cViewPr varScale="1">
        <p:scale>
          <a:sx n="71" d="100"/>
          <a:sy n="71" d="100"/>
        </p:scale>
        <p:origin x="69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07AF2-A985-4DCF-ABF0-F411FA520557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5EF58-9D87-4878-AFAF-851C1FEAE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04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EF58-9D87-4878-AFAF-851C1FEAEB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84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EF58-9D87-4878-AFAF-851C1FEAEB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35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EF58-9D87-4878-AFAF-851C1FEAEB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1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EF58-9D87-4878-AFAF-851C1FEAEB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6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5EF58-9D87-4878-AFAF-851C1FEAEB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7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5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0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9023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97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4194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09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07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5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4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7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6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4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7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4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FEBD-C4B9-4196-8AB0-F4A01B021FE3}" type="datetimeFigureOut">
              <a:rPr lang="en-US" smtClean="0"/>
              <a:t>7/20/2021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3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9FEBD-C4B9-4196-8AB0-F4A01B021FE3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EF4570-6BD8-47E7-8A33-C97EE4234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0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69652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QUỐC GIA THÀNH PHỐ HỒ CHÍ MINH</a:t>
            </a:r>
            <a:b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BÁCH KHOA</a:t>
            </a:r>
            <a:b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ĐIỆN - ĐIỆN TỬ</a:t>
            </a:r>
            <a:b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MÔN VIỄN THÔNG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---------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---------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9920"/>
            <a:ext cx="9144000" cy="271808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CƯƠNG LUẬN VĂN</a:t>
            </a:r>
          </a:p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CÔNG NGHỆ LORA  VÀ MQTT GIÁM SÁT VƯỜN THANH LONG VÀ AO TÔM</a:t>
            </a:r>
          </a:p>
          <a:p>
            <a:pPr algn="ctr"/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LÊ ĐẠT - 1714121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T.S VÕ QUẾ SƠN</a:t>
            </a:r>
          </a:p>
          <a:p>
            <a:pPr algn="ctr"/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TP.HCM,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  <a:endParaRPr lang="en-US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462" y="1151685"/>
            <a:ext cx="3533075" cy="353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3 MODEL B+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1690688"/>
            <a:ext cx="6438900" cy="431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7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 RF UART E32-TTL-100 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690688"/>
            <a:ext cx="6749877" cy="374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4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BIẾN NHIỆT ĐỘ VÀ ĐỘ ẨM DHT22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8" y="1690688"/>
            <a:ext cx="5005948" cy="427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2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2 RELAY OPTO 5VDC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63" y="1690689"/>
            <a:ext cx="4502244" cy="450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8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BIẾN ĐỘ ĐỤC NƯỚC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690688"/>
            <a:ext cx="7315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0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BIẾN pH VÀ CẢM BIẾN ORP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6486"/>
            <a:ext cx="4816723" cy="25384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77" y="2290130"/>
            <a:ext cx="4816723" cy="27111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22883" y="5001257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33169" y="5001256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7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HIỆN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4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GIAO TIẾP GIỮA CÁC PHẦN CỨNG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90688"/>
            <a:ext cx="10058400" cy="390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 ẢNH PHẦN CỨNG CHẠY TRÊN MÔI TRƯỜNG THỰC TẾ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6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26853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 10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MQTT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76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 TRẠNG NÔNG NGHIỆP VIỆT NAM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1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NÔNG NGHIỆP THÔNG MINH ĐƯỢC ÁP DỤNG TRÊN THẾ GIỚI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8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NÔNG NGHIỆP VIỆT NAM 10 NĂM TRỞ LẠI ĐÂY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4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 NGHỆ LORA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0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 THỨC MQTT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1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 CỨNG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226853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Nano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3 model B+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 UART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E32-TTL-100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DHT 22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7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ARDUINO NANO CH340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634" y="1690688"/>
            <a:ext cx="7052732" cy="396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0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221</Words>
  <Application>Microsoft Office PowerPoint</Application>
  <PresentationFormat>Widescreen</PresentationFormat>
  <Paragraphs>44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ĐẠI HỌC QUỐC GIA THÀNH PHỐ HỒ CHÍ MINH TRƯỜNG ĐẠI HỌC BÁCH KHOA KHOA ĐIỆN - ĐIỆN TỬ BỘ MÔN VIỄN THÔNG ---------oOo ---------</vt:lpstr>
      <vt:lpstr>TỔNG QUAN</vt:lpstr>
      <vt:lpstr>HIỆN TRẠNG NÔNG NGHIỆP VIỆT NAM</vt:lpstr>
      <vt:lpstr>NÔNG NGHIỆP THÔNG MINH ĐƯỢC ÁP DỤNG TRÊN THẾ GIỚI</vt:lpstr>
      <vt:lpstr>NÔNG NGHIỆP VIỆT NAM 10 NĂM TRỞ LẠI ĐÂY</vt:lpstr>
      <vt:lpstr>CÔNG NGHỆ LORA</vt:lpstr>
      <vt:lpstr>GIAO THỨC MQTT</vt:lpstr>
      <vt:lpstr>PHẦN CỨNG</vt:lpstr>
      <vt:lpstr>ARDUINO NANO CH340</vt:lpstr>
      <vt:lpstr>RASPBERRY PI 3 MODEL B+</vt:lpstr>
      <vt:lpstr>MODULE RF UART E32-TTL-100 </vt:lpstr>
      <vt:lpstr>CẢM BIẾN NHIỆT ĐỘ VÀ ĐỘ ẨM DHT22</vt:lpstr>
      <vt:lpstr>MODULE 2 RELAY OPTO 5VDC</vt:lpstr>
      <vt:lpstr>CẢM BIẾN ĐỘ ĐỤC NƯỚC</vt:lpstr>
      <vt:lpstr>CẢM BIẾN pH VÀ CẢM BIẾN ORP</vt:lpstr>
      <vt:lpstr>KẾT QUẢ THỰC HIỆN</vt:lpstr>
      <vt:lpstr>SƠ ĐỒ GIAO TIẾP GIỮA CÁC PHẦN CỨNG</vt:lpstr>
      <vt:lpstr>HÌNH ẢNH PHẦN CỨNG CHẠY TRÊN MÔI TRƯỜNG THỰC TẾ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QUỐC GIA THÀNH PHỐ HỒ CHÍ MINH TRƯỜNG ĐẠI HỌC BÁCH KHOA KHOA ĐIỆN - ĐIỆN TỬ BỘ MÔN VIỄN THÔNG</dc:title>
  <dc:creator>DELL</dc:creator>
  <cp:lastModifiedBy>DELL</cp:lastModifiedBy>
  <cp:revision>12</cp:revision>
  <dcterms:created xsi:type="dcterms:W3CDTF">2021-07-16T13:26:35Z</dcterms:created>
  <dcterms:modified xsi:type="dcterms:W3CDTF">2021-07-20T03:22:51Z</dcterms:modified>
</cp:coreProperties>
</file>