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20"/>
  </p:notes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464" autoAdjust="0"/>
  </p:normalViewPr>
  <p:slideViewPr>
    <p:cSldViewPr snapToGrid="0">
      <p:cViewPr>
        <p:scale>
          <a:sx n="50" d="100"/>
          <a:sy n="50" d="100"/>
        </p:scale>
        <p:origin x="1488" y="51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107AF2-A985-4DCF-ABF0-F411FA520557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D5EF58-9D87-4878-AFAF-851C1FEAE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04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5EF58-9D87-4878-AFAF-851C1FEAEB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684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5EF58-9D87-4878-AFAF-851C1FEAEB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635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5EF58-9D87-4878-AFAF-851C1FEAEB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81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5EF58-9D87-4878-AFAF-851C1FEAEB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76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5EF58-9D87-4878-AFAF-851C1FEAEB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76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FEBD-C4B9-4196-8AB0-F4A01B021FE3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F4570-6BD8-47E7-8A33-C97EE4234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41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FEBD-C4B9-4196-8AB0-F4A01B021FE3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F4570-6BD8-47E7-8A33-C97EE4234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66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FEBD-C4B9-4196-8AB0-F4A01B021FE3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F4570-6BD8-47E7-8A33-C97EE4234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76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FEBD-C4B9-4196-8AB0-F4A01B021FE3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F4570-6BD8-47E7-8A33-C97EE4234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70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FEBD-C4B9-4196-8AB0-F4A01B021FE3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F4570-6BD8-47E7-8A33-C97EE4234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614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FEBD-C4B9-4196-8AB0-F4A01B021FE3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F4570-6BD8-47E7-8A33-C97EE4234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26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FEBD-C4B9-4196-8AB0-F4A01B021FE3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F4570-6BD8-47E7-8A33-C97EE4234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231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FEBD-C4B9-4196-8AB0-F4A01B021FE3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F4570-6BD8-47E7-8A33-C97EE4234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951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FEBD-C4B9-4196-8AB0-F4A01B021FE3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F4570-6BD8-47E7-8A33-C97EE4234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86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FEBD-C4B9-4196-8AB0-F4A01B021FE3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F4570-6BD8-47E7-8A33-C97EE4234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28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FEBD-C4B9-4196-8AB0-F4A01B021FE3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F4570-6BD8-47E7-8A33-C97EE4234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20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9FEBD-C4B9-4196-8AB0-F4A01B021FE3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F4570-6BD8-47E7-8A33-C97EE4234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164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696524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ĐẠI HỌC QUỐC GIA THÀNH PHỐ HỒ CHÍ MINH</a:t>
            </a:r>
            <a:b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BÁCH KHOA</a:t>
            </a:r>
            <a:b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ĐIỆN - ĐIỆN TỬ</a:t>
            </a:r>
            <a:b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 MÔN VIỄN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---------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oOo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---------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39920"/>
            <a:ext cx="9144000" cy="297357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 CƯƠNG LUẬN VĂN</a:t>
            </a:r>
          </a:p>
          <a:p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 DỤNG CÔNG NGHỆ LORA  VÀ MQTT GIÁM SÁT VƯỜN THANH LONG VÀ AO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TÔM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LÊ ĐẠT - 1714121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GVHD: T.S VÕ QUẾ SƠN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TP.HCM,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8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2021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462" y="1151685"/>
            <a:ext cx="3533075" cy="353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47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RASPBERRY PI 3 MODEL B+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550" y="1690688"/>
            <a:ext cx="6438900" cy="431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7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 RF UART E32-TTL-100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5" y="1690688"/>
            <a:ext cx="714375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34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CẢM BIẾN NHIỆT ĐỘ VÀ ĐỘ ẨM DHT22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887" y="1690688"/>
            <a:ext cx="561022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32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 2 RELAY OPTO 5VDC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462" y="1690688"/>
            <a:ext cx="479107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38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CẢM BIẾN ĐỘ ĐỤC NƯỚC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690688"/>
            <a:ext cx="73152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00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CẢM BIẾN pH VÀ CẢM BIẾN ORP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76486"/>
            <a:ext cx="4816723" cy="253841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077" y="2290130"/>
            <a:ext cx="4816723" cy="27111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22883" y="5001257"/>
            <a:ext cx="2047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ORP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33169" y="5001256"/>
            <a:ext cx="1824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74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THỰC HIỆN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4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 ĐỒ GIAO TIẾP GIỮA CÁC PHẦN CỨNG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90688"/>
            <a:ext cx="10058400" cy="390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6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 ẢNH PHẦN CỨNG CHẠY TRÊN MÔI TRƯỜNG THỰC TẾ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46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 QUAN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2268537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Nam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Nam 10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LoRa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MQTT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76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 TRẠNG NÔNG NGHIỆP VIỆT NAM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1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NÔNG NGHIỆP THÔNG MINH ĐƯỢC ÁP DỤNG TRÊN THẾ GIỚI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98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NÔNG NGHIỆP VIỆT NAM 10 NĂM TRỞ LẠI ĐÂY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4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 NGHỆ LORA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90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 THỨC MQTT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1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 CỨNG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2268537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Arduino Nano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Raspberry Pi 3 model B+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 UART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E32-TTL-100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DHT 22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76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ARDUINO NANO CH340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634" y="1690688"/>
            <a:ext cx="7052732" cy="396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10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</TotalTime>
  <Words>203</Words>
  <Application>Microsoft Office PowerPoint</Application>
  <PresentationFormat>Widescreen</PresentationFormat>
  <Paragraphs>42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Wingdings</vt:lpstr>
      <vt:lpstr>Office Theme</vt:lpstr>
      <vt:lpstr>ĐẠI HỌC QUỐC GIA THÀNH PHỐ HỒ CHÍ MINH TRƯỜNG ĐẠI HỌC BÁCH KHOA KHOA ĐIỆN - ĐIỆN TỬ BỘ MÔN VIỄN THÔNG ---------oOo ---------</vt:lpstr>
      <vt:lpstr>TỔNG QUAN</vt:lpstr>
      <vt:lpstr>HIỆN TRẠNG NÔNG NGHIỆP VIỆT NAM</vt:lpstr>
      <vt:lpstr>NÔNG NGHIỆP THÔNG MINH ĐƯỢC ÁP DỤNG TRÊN THẾ GIỚI</vt:lpstr>
      <vt:lpstr>NÔNG NGHIỆP VIỆT NAM 10 NĂM TRỞ LẠI ĐÂY</vt:lpstr>
      <vt:lpstr>CÔNG NGHỆ LORA</vt:lpstr>
      <vt:lpstr>GIAO THỨC MQTT</vt:lpstr>
      <vt:lpstr>PHẦN CỨNG</vt:lpstr>
      <vt:lpstr>ARDUINO NANO CH340</vt:lpstr>
      <vt:lpstr>RASPBERRY PI 3 MODEL B+</vt:lpstr>
      <vt:lpstr>MODULE RF UART E32-TTL-100 </vt:lpstr>
      <vt:lpstr>CẢM BIẾN NHIỆT ĐỘ VÀ ĐỘ ẨM DHT22</vt:lpstr>
      <vt:lpstr>MODULE 2 RELAY OPTO 5VDC</vt:lpstr>
      <vt:lpstr>CẢM BIẾN ĐỘ ĐỤC NƯỚC</vt:lpstr>
      <vt:lpstr>CẢM BIẾN pH VÀ CẢM BIẾN ORP</vt:lpstr>
      <vt:lpstr>KẾT QUẢ THỰC HIỆN</vt:lpstr>
      <vt:lpstr>SƠ ĐỒ GIAO TIẾP GIỮA CÁC PHẦN CỨNG</vt:lpstr>
      <vt:lpstr>HÌNH ẢNH PHẦN CỨNG CHẠY TRÊN MÔI TRƯỜNG THỰC TẾ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ĐẠI HỌC QUỐC GIA THÀNH PHỐ HỒ CHÍ MINH TRƯỜNG ĐẠI HỌC BÁCH KHOA KHOA ĐIỆN - ĐIỆN TỬ BỘ MÔN VIỄN THÔNG</dc:title>
  <dc:creator>DELL</dc:creator>
  <cp:lastModifiedBy>DELL</cp:lastModifiedBy>
  <cp:revision>8</cp:revision>
  <dcterms:created xsi:type="dcterms:W3CDTF">2021-07-16T13:26:35Z</dcterms:created>
  <dcterms:modified xsi:type="dcterms:W3CDTF">2021-07-17T09:53:41Z</dcterms:modified>
</cp:coreProperties>
</file>