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464" autoAdjust="0"/>
  </p:normalViewPr>
  <p:slideViewPr>
    <p:cSldViewPr snapToGrid="0">
      <p:cViewPr varScale="1">
        <p:scale>
          <a:sx n="71" d="100"/>
          <a:sy n="71" d="100"/>
        </p:scale>
        <p:origin x="6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07AF2-A985-4DCF-ABF0-F411FA520557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EF58-9D87-4878-AFAF-851C1FE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8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3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4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6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7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0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9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2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9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FEBD-C4B9-4196-8AB0-F4A01B021FE3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 PHỐ HỒ CHÍ MINH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ĐIỆN - ĐIỆN TỬ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VIỄN THÔNG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CƯƠNG LUẬN VĂN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ỨNG DỤNG CÔNG NGHỆ LORA  VÀ MQTT GIÁM SÁT VƯỜN THANH LONG VÀ AO TÔM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TP.HCM,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MODEL B+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RF UART E32-TTL-100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NHIỆT ĐỘ VÀ ĐỘ ẨM DHT22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RELAY OPTO 5VDC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ĐỘ ĐỤC NƯỚC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pH VÀ CẢM BIẾN ORP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GIAO TIẾP GIỮA CÁC PHẦN CỨNG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 NÔNG NGHIỆP VIỆT NAM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 NGHIỆP THÔNG MINH ĐƯỢC ÁP DỤNG TRÊN THẾ GIỚI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 NGHIỆP VIỆT NAM 10 NĂM TRỞ LẠI ĐÂY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LORA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THỨC MQTT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 CH340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127</Words>
  <Application>Microsoft Office PowerPoint</Application>
  <PresentationFormat>Widescreen</PresentationFormat>
  <Paragraphs>25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ĐẠI HỌC QUỐC GIA THÀNH PHỐ HỒ CHÍ MINH TRƯỜNG ĐẠI HỌC BÁCH KHOA KHOA ĐIỆN - ĐIỆN TỬ BỘ MÔN VIỄN THÔNG</vt:lpstr>
      <vt:lpstr>TỔNG QUAN</vt:lpstr>
      <vt:lpstr>HIỆN TRẠNG NÔNG NGHIỆP VIỆT NAM</vt:lpstr>
      <vt:lpstr>NÔNG NGHIỆP THÔNG MINH ĐƯỢC ÁP DỤNG TRÊN THẾ GIỚI</vt:lpstr>
      <vt:lpstr>NÔNG NGHIỆP VIỆT NAM 10 NĂM TRỞ LẠI ĐÂY</vt:lpstr>
      <vt:lpstr>CÔNG NGHỆ LORA</vt:lpstr>
      <vt:lpstr>GIAO THỨC MQTT</vt:lpstr>
      <vt:lpstr>PHẦN CỨNG</vt:lpstr>
      <vt:lpstr>ARDUINO NANO CH340</vt:lpstr>
      <vt:lpstr>RASPBERRY PI 3 MODEL B+</vt:lpstr>
      <vt:lpstr>MODULE RF UART E32-TTL-100 </vt:lpstr>
      <vt:lpstr>CẢM BIẾN NHIỆT ĐỘ VÀ ĐỘ ẨM DHT22</vt:lpstr>
      <vt:lpstr>MODULE 2 RELAY OPTO 5VDC</vt:lpstr>
      <vt:lpstr>CẢM BIẾN ĐỘ ĐỤC NƯỚC</vt:lpstr>
      <vt:lpstr>CẢM BIẾN pH VÀ CẢM BIẾN ORP</vt:lpstr>
      <vt:lpstr>KẾT QUẢ THỰC HIỆN</vt:lpstr>
      <vt:lpstr>SƠ ĐỒ GIAO TIẾP GIỮA CÁC PHẦN CỨNG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THÀNH PHỐ HỒ CHÍ MINH TRƯỜNG ĐẠI HỌC BÁCH KHOA KHOA ĐIỆN - ĐIỆN TỬ BỘ MÔN VIỄN THÔNG</dc:title>
  <dc:creator>DELL</dc:creator>
  <cp:lastModifiedBy>DELL</cp:lastModifiedBy>
  <cp:revision>5</cp:revision>
  <dcterms:created xsi:type="dcterms:W3CDTF">2021-07-16T13:26:35Z</dcterms:created>
  <dcterms:modified xsi:type="dcterms:W3CDTF">2021-07-16T13:56:45Z</dcterms:modified>
</cp:coreProperties>
</file>