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sldIdLst>
    <p:sldId id="256" r:id="rId2"/>
    <p:sldId id="359" r:id="rId3"/>
    <p:sldId id="437" r:id="rId4"/>
    <p:sldId id="534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64" r:id="rId17"/>
    <p:sldId id="465" r:id="rId18"/>
    <p:sldId id="466" r:id="rId19"/>
    <p:sldId id="439" r:id="rId20"/>
    <p:sldId id="468" r:id="rId21"/>
    <p:sldId id="469" r:id="rId22"/>
    <p:sldId id="441" r:id="rId23"/>
    <p:sldId id="442" r:id="rId24"/>
    <p:sldId id="446" r:id="rId25"/>
    <p:sldId id="447" r:id="rId26"/>
    <p:sldId id="448" r:id="rId27"/>
    <p:sldId id="454" r:id="rId28"/>
    <p:sldId id="467" r:id="rId29"/>
    <p:sldId id="471" r:id="rId30"/>
    <p:sldId id="462" r:id="rId31"/>
    <p:sldId id="39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7887" autoAdjust="0"/>
  </p:normalViewPr>
  <p:slideViewPr>
    <p:cSldViewPr snapToGrid="0">
      <p:cViewPr varScale="1">
        <p:scale>
          <a:sx n="69" d="100"/>
          <a:sy n="69" d="100"/>
        </p:scale>
        <p:origin x="17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1, 2, 3 – Login </a:t>
          </a:r>
        </a:p>
        <a:p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Servlet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D81277-B4F1-42A5-B188-EE7C7BC31F2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4, 5 – Search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gm:t>
    </dgm:pt>
    <dgm:pt modelId="{A4A85903-AB5B-4D32-9376-41084376B6C3}" type="par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6417E59-CCA8-4C3E-9FF6-19185BD79B4D}" type="sibTrans" cxnId="{C0661EAD-54AF-4A11-88E2-C90C54640CE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9451FD5-89C8-4B6F-B259-670C1226157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Framework</a:t>
          </a:r>
        </a:p>
      </dgm:t>
    </dgm:pt>
    <dgm:pt modelId="{3562BB6E-2E5C-4B2E-A00D-823586F08125}" type="parTrans" cxnId="{63B75009-682E-434A-9535-5D1B94B14F00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370B0D6-F26B-4A97-8811-54DE94C1F5B0}" type="sibTrans" cxnId="{63B75009-682E-434A-9535-5D1B94B14F00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6CEEE2-6F5D-44DD-939F-13C32CA7145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6, 7 – MVC2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</a:p>
      </dgm:t>
    </dgm:pt>
    <dgm:pt modelId="{705102EF-0ECE-4ACE-B5EA-E16748FCDFA7}" type="parTrans" cxnId="{EF6519D7-C1F5-4523-8588-826C83C7EF5B}">
      <dgm:prSet/>
      <dgm:spPr/>
      <dgm:t>
        <a:bodyPr/>
        <a:lstStyle/>
        <a:p>
          <a:endParaRPr lang="en-US"/>
        </a:p>
      </dgm:t>
    </dgm:pt>
    <dgm:pt modelId="{3828EEE5-DF91-49E0-B262-42F4C6EBE385}" type="sibTrans" cxnId="{EF6519D7-C1F5-4523-8588-826C83C7EF5B}">
      <dgm:prSet/>
      <dgm:spPr/>
      <dgm:t>
        <a:bodyPr/>
        <a:lstStyle/>
        <a:p>
          <a:endParaRPr lang="en-US"/>
        </a:p>
      </dgm:t>
    </dgm:pt>
    <dgm:pt modelId="{06AA33E7-E134-4CD2-8FA1-13AE526FAF2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8, 9, 10 – CUD, Shopping Carts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</a:p>
      </dgm:t>
    </dgm:pt>
    <dgm:pt modelId="{80A686AD-4193-4EB5-B978-70243B88BC14}" type="parTrans" cxnId="{EE794DA9-C20E-42FA-97D5-9976D87C050A}">
      <dgm:prSet/>
      <dgm:spPr/>
      <dgm:t>
        <a:bodyPr/>
        <a:lstStyle/>
        <a:p>
          <a:endParaRPr lang="en-US"/>
        </a:p>
      </dgm:t>
    </dgm:pt>
    <dgm:pt modelId="{8A02884A-2D2B-4E5C-91E4-3B11A2350CB4}" type="sibTrans" cxnId="{EE794DA9-C20E-42FA-97D5-9976D87C050A}">
      <dgm:prSet/>
      <dgm:spPr/>
      <dgm:t>
        <a:bodyPr/>
        <a:lstStyle/>
        <a:p>
          <a:endParaRPr lang="en-US"/>
        </a:p>
      </dgm:t>
    </dgm:pt>
    <dgm:pt modelId="{7FC16D79-0B17-4904-96CF-E748F01345F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11, 12 – Login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</a:p>
      </dgm:t>
    </dgm:pt>
    <dgm:pt modelId="{FA9FF383-95B1-4CCC-80A1-CC34A2BDA580}" type="parTrans" cxnId="{619B100B-2ECD-4D7D-9BD0-5DC5551326EF}">
      <dgm:prSet/>
      <dgm:spPr/>
      <dgm:t>
        <a:bodyPr/>
        <a:lstStyle/>
        <a:p>
          <a:endParaRPr lang="en-US"/>
        </a:p>
      </dgm:t>
    </dgm:pt>
    <dgm:pt modelId="{1AE02CFD-DA5D-4938-8561-A9C74CD23F17}" type="sibTrans" cxnId="{619B100B-2ECD-4D7D-9BD0-5DC5551326EF}">
      <dgm:prSet/>
      <dgm:spPr/>
      <dgm:t>
        <a:bodyPr/>
        <a:lstStyle/>
        <a:p>
          <a:endParaRPr lang="en-US"/>
        </a:p>
      </dgm:t>
    </dgm:pt>
    <dgm:pt modelId="{4C1DCB25-9E88-44D4-8FCD-0815FC39704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13, 14, 15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C8DADF2-F14C-4680-9F35-46EF0A29CE93}" type="parTrans" cxnId="{EA53687F-B713-429E-A56F-DB2F5E31CC68}">
      <dgm:prSet/>
      <dgm:spPr/>
      <dgm:t>
        <a:bodyPr/>
        <a:lstStyle/>
        <a:p>
          <a:endParaRPr lang="en-US"/>
        </a:p>
      </dgm:t>
    </dgm:pt>
    <dgm:pt modelId="{3A1A23E6-6765-4C85-BEB5-6F29A8B401D1}" type="sibTrans" cxnId="{EA53687F-B713-429E-A56F-DB2F5E31CC68}">
      <dgm:prSet/>
      <dgm:spPr/>
      <dgm:t>
        <a:bodyPr/>
        <a:lstStyle/>
        <a:p>
          <a:endParaRPr lang="en-US"/>
        </a:p>
      </dgm:t>
    </dgm:pt>
    <dgm:pt modelId="{B9F26F7F-17B2-4E6F-B958-576AB12320D8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Filter 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Filter Chain</a:t>
          </a:r>
        </a:p>
      </dgm:t>
    </dgm:pt>
    <dgm:pt modelId="{A20BB670-3464-4FF0-85D6-8AD3A58205C8}" type="parTrans" cxnId="{FDCAA874-A726-4A78-85D4-BC6833DAE251}">
      <dgm:prSet/>
      <dgm:spPr/>
      <dgm:t>
        <a:bodyPr/>
        <a:lstStyle/>
        <a:p>
          <a:endParaRPr lang="en-US"/>
        </a:p>
      </dgm:t>
    </dgm:pt>
    <dgm:pt modelId="{764994EB-15A6-477B-AE09-4E3E39EFEC3F}" type="sibTrans" cxnId="{FDCAA874-A726-4A78-85D4-BC6833DAE251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12239BE-C94B-492C-A671-76A19EEF755F}" type="pres">
      <dgm:prSet presAssocID="{E82D20C4-1813-49B1-89EB-5300F0BCF07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2" custLinFactNeighborX="-31472" custLinFactNeighborY="-29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3952AF58-B334-4043-8358-DFD11F4A7B50}" type="pres">
      <dgm:prSet presAssocID="{4DB411FD-E991-4948-8A30-2FCDDC4BCA7A}" presName="connTx" presStyleLbl="parChTrans1D3" presStyleIdx="0" presStyleCnt="7"/>
      <dgm:spPr/>
      <dgm:t>
        <a:bodyPr/>
        <a:lstStyle/>
        <a:p>
          <a:endParaRPr lang="en-US"/>
        </a:p>
      </dgm:t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7" custScaleX="272727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4C5876-2D11-4F31-A2C4-CDC8189AA49C}" type="pres">
      <dgm:prSet presAssocID="{89DE9B08-869C-4BC8-9464-EB80ACB505C3}" presName="level3hierChild" presStyleCnt="0"/>
      <dgm:spPr/>
    </dgm:pt>
    <dgm:pt modelId="{217D920D-8794-4A2C-9EDF-E0A1421ECAFC}" type="pres">
      <dgm:prSet presAssocID="{A4A85903-AB5B-4D32-9376-41084376B6C3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C386E81E-216B-4145-A263-DF83CBB3B9D6}" type="pres">
      <dgm:prSet presAssocID="{A4A85903-AB5B-4D32-9376-41084376B6C3}" presName="connTx" presStyleLbl="parChTrans1D3" presStyleIdx="1" presStyleCnt="7"/>
      <dgm:spPr/>
      <dgm:t>
        <a:bodyPr/>
        <a:lstStyle/>
        <a:p>
          <a:endParaRPr lang="en-US"/>
        </a:p>
      </dgm:t>
    </dgm:pt>
    <dgm:pt modelId="{30133F3E-FB0C-4AB2-9A35-9B7D281D9EFC}" type="pres">
      <dgm:prSet presAssocID="{75D81277-B4F1-42A5-B188-EE7C7BC31F29}" presName="root2" presStyleCnt="0"/>
      <dgm:spPr/>
    </dgm:pt>
    <dgm:pt modelId="{FFEF549B-6708-4C9D-9C35-D64F152DE1CA}" type="pres">
      <dgm:prSet presAssocID="{75D81277-B4F1-42A5-B188-EE7C7BC31F29}" presName="LevelTwoTextNode" presStyleLbl="node3" presStyleIdx="1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7E3EEF-638A-467E-AE44-E616C6C56505}" type="pres">
      <dgm:prSet presAssocID="{75D81277-B4F1-42A5-B188-EE7C7BC31F29}" presName="level3hierChild" presStyleCnt="0"/>
      <dgm:spPr/>
    </dgm:pt>
    <dgm:pt modelId="{862C1B45-A08E-41CF-977B-5C1075B5A742}" type="pres">
      <dgm:prSet presAssocID="{705102EF-0ECE-4ACE-B5EA-E16748FCDFA7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F1A7FC27-88A2-4D06-9F40-8F3F4503170B}" type="pres">
      <dgm:prSet presAssocID="{705102EF-0ECE-4ACE-B5EA-E16748FCDFA7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404EE0-5F5C-4B58-AEE4-FD7E0E6B2D7F}" type="pres">
      <dgm:prSet presAssocID="{3D6CEEE2-6F5D-44DD-939F-13C32CA7145C}" presName="root2" presStyleCnt="0"/>
      <dgm:spPr/>
    </dgm:pt>
    <dgm:pt modelId="{0CF05F64-2A98-4F0F-9AC8-065F65BFC66E}" type="pres">
      <dgm:prSet presAssocID="{3D6CEEE2-6F5D-44DD-939F-13C32CA7145C}" presName="LevelTwoTextNode" presStyleLbl="node3" presStyleIdx="2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18F824-C498-4C39-98B7-5B693D1C2764}" type="pres">
      <dgm:prSet presAssocID="{3D6CEEE2-6F5D-44DD-939F-13C32CA7145C}" presName="level3hierChild" presStyleCnt="0"/>
      <dgm:spPr/>
    </dgm:pt>
    <dgm:pt modelId="{F1A39FF7-D184-4029-9ACB-884CFBAF31EA}" type="pres">
      <dgm:prSet presAssocID="{80A686AD-4193-4EB5-B978-70243B88BC14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9F362412-3B63-4503-802E-E908C8F9F242}" type="pres">
      <dgm:prSet presAssocID="{80A686AD-4193-4EB5-B978-70243B88BC14}" presName="connTx" presStyleLbl="parChTrans1D3" presStyleIdx="3" presStyleCnt="7"/>
      <dgm:spPr/>
      <dgm:t>
        <a:bodyPr/>
        <a:lstStyle/>
        <a:p>
          <a:endParaRPr lang="en-US"/>
        </a:p>
      </dgm:t>
    </dgm:pt>
    <dgm:pt modelId="{B6151E84-ABAB-4577-A219-9E5EB46EDC09}" type="pres">
      <dgm:prSet presAssocID="{06AA33E7-E134-4CD2-8FA1-13AE526FAF2F}" presName="root2" presStyleCnt="0"/>
      <dgm:spPr/>
    </dgm:pt>
    <dgm:pt modelId="{F5D1E02A-DC05-4D32-9025-EEFA03D59424}" type="pres">
      <dgm:prSet presAssocID="{06AA33E7-E134-4CD2-8FA1-13AE526FAF2F}" presName="LevelTwoTextNode" presStyleLbl="node3" presStyleIdx="3" presStyleCnt="7" custScaleX="274325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9DC99-AA02-40D5-A897-6881354D0248}" type="pres">
      <dgm:prSet presAssocID="{06AA33E7-E134-4CD2-8FA1-13AE526FAF2F}" presName="level3hierChild" presStyleCnt="0"/>
      <dgm:spPr/>
    </dgm:pt>
    <dgm:pt modelId="{943E3EFD-52E8-4882-AC9F-15AE8A74F7FA}" type="pres">
      <dgm:prSet presAssocID="{FA9FF383-95B1-4CCC-80A1-CC34A2BDA580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C0C93B01-FE03-47A5-BC4E-BC98E0568D66}" type="pres">
      <dgm:prSet presAssocID="{FA9FF383-95B1-4CCC-80A1-CC34A2BDA580}" presName="connTx" presStyleLbl="parChTrans1D3" presStyleIdx="4" presStyleCnt="7"/>
      <dgm:spPr/>
      <dgm:t>
        <a:bodyPr/>
        <a:lstStyle/>
        <a:p>
          <a:endParaRPr lang="en-US"/>
        </a:p>
      </dgm:t>
    </dgm:pt>
    <dgm:pt modelId="{A045400C-CDBC-44F7-959A-72698AB50373}" type="pres">
      <dgm:prSet presAssocID="{7FC16D79-0B17-4904-96CF-E748F01345FB}" presName="root2" presStyleCnt="0"/>
      <dgm:spPr/>
    </dgm:pt>
    <dgm:pt modelId="{B2F82A37-B133-4909-B918-7AEA048CB870}" type="pres">
      <dgm:prSet presAssocID="{7FC16D79-0B17-4904-96CF-E748F01345FB}" presName="LevelTwoTextNode" presStyleLbl="node3" presStyleIdx="4" presStyleCnt="7" custScaleX="277030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5255B-EACC-4F2C-80C9-CFFE1DCECBD1}" type="pres">
      <dgm:prSet presAssocID="{7FC16D79-0B17-4904-96CF-E748F01345FB}" presName="level3hierChild" presStyleCnt="0"/>
      <dgm:spPr/>
    </dgm:pt>
    <dgm:pt modelId="{AE51605E-796F-4756-8FE6-E0971E14E031}" type="pres">
      <dgm:prSet presAssocID="{FC8DADF2-F14C-4680-9F35-46EF0A29CE93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F523282-AE10-4E66-BE5A-C1EFA07EB45A}" type="pres">
      <dgm:prSet presAssocID="{FC8DADF2-F14C-4680-9F35-46EF0A29CE93}" presName="connTx" presStyleLbl="parChTrans1D3" presStyleIdx="5" presStyleCnt="7"/>
      <dgm:spPr/>
      <dgm:t>
        <a:bodyPr/>
        <a:lstStyle/>
        <a:p>
          <a:endParaRPr lang="en-US"/>
        </a:p>
      </dgm:t>
    </dgm:pt>
    <dgm:pt modelId="{8C039914-DF55-4FDA-8E1B-3975C7B3C602}" type="pres">
      <dgm:prSet presAssocID="{4C1DCB25-9E88-44D4-8FCD-0815FC397047}" presName="root2" presStyleCnt="0"/>
      <dgm:spPr/>
    </dgm:pt>
    <dgm:pt modelId="{68E50797-BC72-4EF3-8593-FD0ECC494BA2}" type="pres">
      <dgm:prSet presAssocID="{4C1DCB25-9E88-44D4-8FCD-0815FC397047}" presName="LevelTwoTextNode" presStyleLbl="node3" presStyleIdx="5" presStyleCnt="7" custScaleX="273096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6294C-45B5-4ACD-B8F6-FA9BC394BC06}" type="pres">
      <dgm:prSet presAssocID="{4C1DCB25-9E88-44D4-8FCD-0815FC397047}" presName="level3hierChild" presStyleCnt="0"/>
      <dgm:spPr/>
    </dgm:pt>
    <dgm:pt modelId="{BA83D13F-AE0E-4F18-8A9F-471BFD5D70D9}" type="pres">
      <dgm:prSet presAssocID="{A20BB670-3464-4FF0-85D6-8AD3A58205C8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DFD8D9B8-D246-4018-88BB-528FC836AE23}" type="pres">
      <dgm:prSet presAssocID="{A20BB670-3464-4FF0-85D6-8AD3A58205C8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4AE4586-2120-40DE-9689-50572A6984CA}" type="pres">
      <dgm:prSet presAssocID="{B9F26F7F-17B2-4E6F-B958-576AB12320D8}" presName="root2" presStyleCnt="0"/>
      <dgm:spPr/>
    </dgm:pt>
    <dgm:pt modelId="{1A21D977-A654-40BF-BC59-E7B25818CC25}" type="pres">
      <dgm:prSet presAssocID="{B9F26F7F-17B2-4E6F-B958-576AB12320D8}" presName="LevelTwoTextNode" presStyleLbl="node3" presStyleIdx="6" presStyleCnt="7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DB76E-58B8-445F-87F3-54029EB04258}" type="pres">
      <dgm:prSet presAssocID="{B9F26F7F-17B2-4E6F-B958-576AB12320D8}" presName="level3hierChild" presStyleCnt="0"/>
      <dgm:spPr/>
    </dgm:pt>
    <dgm:pt modelId="{3E2622AA-DBE3-4B87-858C-42925C0FBBCE}" type="pres">
      <dgm:prSet presAssocID="{3562BB6E-2E5C-4B2E-A00D-823586F0812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759A868-4D30-4AD0-9C51-3226239A8FC8}" type="pres">
      <dgm:prSet presAssocID="{3562BB6E-2E5C-4B2E-A00D-823586F0812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32AE0FB-5390-4C89-9DB0-03AFD25444B7}" type="pres">
      <dgm:prSet presAssocID="{49451FD5-89C8-4B6F-B259-670C12261579}" presName="root2" presStyleCnt="0"/>
      <dgm:spPr/>
    </dgm:pt>
    <dgm:pt modelId="{0CFE88E5-FF71-446B-BA2D-093418BCA783}" type="pres">
      <dgm:prSet presAssocID="{49451FD5-89C8-4B6F-B259-670C12261579}" presName="LevelTwoTextNode" presStyleLbl="node2" presStyleIdx="1" presStyleCnt="2" custLinFactNeighborX="-33439" custLinFactNeighborY="-1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82B7BF-7041-4AA1-BE23-EED300778358}" type="pres">
      <dgm:prSet presAssocID="{49451FD5-89C8-4B6F-B259-670C12261579}" presName="level3hierChild" presStyleCnt="0"/>
      <dgm:spPr/>
    </dgm:pt>
  </dgm:ptLst>
  <dgm:cxnLst>
    <dgm:cxn modelId="{D2516F6B-5D27-458A-B326-C958A71BECCC}" type="presOf" srcId="{4DB411FD-E991-4948-8A30-2FCDDC4BCA7A}" destId="{5BBAFC3C-264E-4707-82B8-E775B3336497}" srcOrd="0" destOrd="0" presId="urn:microsoft.com/office/officeart/2005/8/layout/hierarchy2"/>
    <dgm:cxn modelId="{9D193B38-D608-4837-8033-B8C53CC9AD03}" type="presOf" srcId="{A4A85903-AB5B-4D32-9376-41084376B6C3}" destId="{C386E81E-216B-4145-A263-DF83CBB3B9D6}" srcOrd="1" destOrd="0" presId="urn:microsoft.com/office/officeart/2005/8/layout/hierarchy2"/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92D29145-7EF5-4843-A5E2-087A8E30B400}" type="presOf" srcId="{FE0F2071-8E85-4669-93D5-51D8BD59791A}" destId="{1330248F-60A2-4D00-BFEC-B6F6C53BD276}" srcOrd="0" destOrd="0" presId="urn:microsoft.com/office/officeart/2005/8/layout/hierarchy2"/>
    <dgm:cxn modelId="{FDCAA874-A726-4A78-85D4-BC6833DAE251}" srcId="{A9111697-A322-4D55-A1FD-81B2214A8E51}" destId="{B9F26F7F-17B2-4E6F-B958-576AB12320D8}" srcOrd="6" destOrd="0" parTransId="{A20BB670-3464-4FF0-85D6-8AD3A58205C8}" sibTransId="{764994EB-15A6-477B-AE09-4E3E39EFEC3F}"/>
    <dgm:cxn modelId="{B618BB67-EFE2-4C99-86DB-799C7BDC7A31}" type="presOf" srcId="{80A686AD-4193-4EB5-B978-70243B88BC14}" destId="{F1A39FF7-D184-4029-9ACB-884CFBAF31EA}" srcOrd="0" destOrd="0" presId="urn:microsoft.com/office/officeart/2005/8/layout/hierarchy2"/>
    <dgm:cxn modelId="{619B100B-2ECD-4D7D-9BD0-5DC5551326EF}" srcId="{A9111697-A322-4D55-A1FD-81B2214A8E51}" destId="{7FC16D79-0B17-4904-96CF-E748F01345FB}" srcOrd="4" destOrd="0" parTransId="{FA9FF383-95B1-4CCC-80A1-CC34A2BDA580}" sibTransId="{1AE02CFD-DA5D-4938-8561-A9C74CD23F17}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842CB0FB-AD27-4F25-8D45-628C7AF73B69}" type="presOf" srcId="{705102EF-0ECE-4ACE-B5EA-E16748FCDFA7}" destId="{F1A7FC27-88A2-4D06-9F40-8F3F4503170B}" srcOrd="1" destOrd="0" presId="urn:microsoft.com/office/officeart/2005/8/layout/hierarchy2"/>
    <dgm:cxn modelId="{38E489A5-A90D-47C3-A3AF-0581E8D28D9D}" type="presOf" srcId="{75D81277-B4F1-42A5-B188-EE7C7BC31F29}" destId="{FFEF549B-6708-4C9D-9C35-D64F152DE1CA}" srcOrd="0" destOrd="0" presId="urn:microsoft.com/office/officeart/2005/8/layout/hierarchy2"/>
    <dgm:cxn modelId="{EE794DA9-C20E-42FA-97D5-9976D87C050A}" srcId="{A9111697-A322-4D55-A1FD-81B2214A8E51}" destId="{06AA33E7-E134-4CD2-8FA1-13AE526FAF2F}" srcOrd="3" destOrd="0" parTransId="{80A686AD-4193-4EB5-B978-70243B88BC14}" sibTransId="{8A02884A-2D2B-4E5C-91E4-3B11A2350CB4}"/>
    <dgm:cxn modelId="{821B3823-25C2-419B-A399-AB15ED960C7F}" type="presOf" srcId="{4C1DCB25-9E88-44D4-8FCD-0815FC397047}" destId="{68E50797-BC72-4EF3-8593-FD0ECC494BA2}" srcOrd="0" destOrd="0" presId="urn:microsoft.com/office/officeart/2005/8/layout/hierarchy2"/>
    <dgm:cxn modelId="{7FD12D65-A085-46F5-A791-D7100256E454}" type="presOf" srcId="{FA9FF383-95B1-4CCC-80A1-CC34A2BDA580}" destId="{C0C93B01-FE03-47A5-BC4E-BC98E0568D66}" srcOrd="1" destOrd="0" presId="urn:microsoft.com/office/officeart/2005/8/layout/hierarchy2"/>
    <dgm:cxn modelId="{C0661EAD-54AF-4A11-88E2-C90C54640CE8}" srcId="{A9111697-A322-4D55-A1FD-81B2214A8E51}" destId="{75D81277-B4F1-42A5-B188-EE7C7BC31F29}" srcOrd="1" destOrd="0" parTransId="{A4A85903-AB5B-4D32-9376-41084376B6C3}" sibTransId="{D6417E59-CCA8-4C3E-9FF6-19185BD79B4D}"/>
    <dgm:cxn modelId="{15DEE0DF-CF82-4468-ADA6-1AFC41C28F55}" type="presOf" srcId="{FA9FF383-95B1-4CCC-80A1-CC34A2BDA580}" destId="{943E3EFD-52E8-4882-AC9F-15AE8A74F7FA}" srcOrd="0" destOrd="0" presId="urn:microsoft.com/office/officeart/2005/8/layout/hierarchy2"/>
    <dgm:cxn modelId="{11D08002-D6E9-4388-9B1D-C314F408E4B8}" type="presOf" srcId="{B9F26F7F-17B2-4E6F-B958-576AB12320D8}" destId="{1A21D977-A654-40BF-BC59-E7B25818CC25}" srcOrd="0" destOrd="0" presId="urn:microsoft.com/office/officeart/2005/8/layout/hierarchy2"/>
    <dgm:cxn modelId="{ABA72DAC-800B-4F5F-9E18-1544A9F75107}" type="presOf" srcId="{A20BB670-3464-4FF0-85D6-8AD3A58205C8}" destId="{DFD8D9B8-D246-4018-88BB-528FC836AE23}" srcOrd="1" destOrd="0" presId="urn:microsoft.com/office/officeart/2005/8/layout/hierarchy2"/>
    <dgm:cxn modelId="{AA6923C7-9240-4D79-8D74-E793CF783423}" type="presOf" srcId="{A20BB670-3464-4FF0-85D6-8AD3A58205C8}" destId="{BA83D13F-AE0E-4F18-8A9F-471BFD5D70D9}" srcOrd="0" destOrd="0" presId="urn:microsoft.com/office/officeart/2005/8/layout/hierarchy2"/>
    <dgm:cxn modelId="{AA65D13A-234F-45C9-BA48-BA27CF9D11D5}" type="presOf" srcId="{7FC16D79-0B17-4904-96CF-E748F01345FB}" destId="{B2F82A37-B133-4909-B918-7AEA048CB870}" srcOrd="0" destOrd="0" presId="urn:microsoft.com/office/officeart/2005/8/layout/hierarchy2"/>
    <dgm:cxn modelId="{98FA3B73-A85B-4B34-96BE-EAD614838378}" type="presOf" srcId="{89DE9B08-869C-4BC8-9464-EB80ACB505C3}" destId="{F84F2CF0-7374-41A0-91A4-469B641C6B37}" srcOrd="0" destOrd="0" presId="urn:microsoft.com/office/officeart/2005/8/layout/hierarchy2"/>
    <dgm:cxn modelId="{361E5166-1B3E-4AD3-AD1B-2056321511BB}" type="presOf" srcId="{3562BB6E-2E5C-4B2E-A00D-823586F08125}" destId="{3E2622AA-DBE3-4B87-858C-42925C0FBBCE}" srcOrd="0" destOrd="0" presId="urn:microsoft.com/office/officeart/2005/8/layout/hierarchy2"/>
    <dgm:cxn modelId="{17B59BCA-54BC-4CB1-9A67-D76F49338AF9}" type="presOf" srcId="{FC8DADF2-F14C-4680-9F35-46EF0A29CE93}" destId="{AE51605E-796F-4756-8FE6-E0971E14E031}" srcOrd="0" destOrd="0" presId="urn:microsoft.com/office/officeart/2005/8/layout/hierarchy2"/>
    <dgm:cxn modelId="{E9FCEDCA-A7D1-45EF-8A33-CE87B1F0874B}" type="presOf" srcId="{49451FD5-89C8-4B6F-B259-670C12261579}" destId="{0CFE88E5-FF71-446B-BA2D-093418BCA783}" srcOrd="0" destOrd="0" presId="urn:microsoft.com/office/officeart/2005/8/layout/hierarchy2"/>
    <dgm:cxn modelId="{EF6519D7-C1F5-4523-8588-826C83C7EF5B}" srcId="{A9111697-A322-4D55-A1FD-81B2214A8E51}" destId="{3D6CEEE2-6F5D-44DD-939F-13C32CA7145C}" srcOrd="2" destOrd="0" parTransId="{705102EF-0ECE-4ACE-B5EA-E16748FCDFA7}" sibTransId="{3828EEE5-DF91-49E0-B262-42F4C6EBE385}"/>
    <dgm:cxn modelId="{22E27A44-E13E-4F7A-8C93-519DDCF4D207}" type="presOf" srcId="{3D6CEEE2-6F5D-44DD-939F-13C32CA7145C}" destId="{0CF05F64-2A98-4F0F-9AC8-065F65BFC66E}" srcOrd="0" destOrd="0" presId="urn:microsoft.com/office/officeart/2005/8/layout/hierarchy2"/>
    <dgm:cxn modelId="{28B6751E-BEBA-4DE3-AF91-BBA02D54CD89}" type="presOf" srcId="{A9111697-A322-4D55-A1FD-81B2214A8E51}" destId="{2134026E-3E69-44D2-B5CF-A3F57395C2DF}" srcOrd="0" destOrd="0" presId="urn:microsoft.com/office/officeart/2005/8/layout/hierarchy2"/>
    <dgm:cxn modelId="{FA84B36B-0350-4389-96E9-388AD96D1D66}" type="presOf" srcId="{705102EF-0ECE-4ACE-B5EA-E16748FCDFA7}" destId="{862C1B45-A08E-41CF-977B-5C1075B5A742}" srcOrd="0" destOrd="0" presId="urn:microsoft.com/office/officeart/2005/8/layout/hierarchy2"/>
    <dgm:cxn modelId="{7F081CD7-176E-467F-96AA-A9838DB65EAD}" type="presOf" srcId="{FC8DADF2-F14C-4680-9F35-46EF0A29CE93}" destId="{FF523282-AE10-4E66-BE5A-C1EFA07EB45A}" srcOrd="1" destOrd="0" presId="urn:microsoft.com/office/officeart/2005/8/layout/hierarchy2"/>
    <dgm:cxn modelId="{5B3A3708-4E1B-4BC0-BA29-7A7B7E8A5E91}" type="presOf" srcId="{2ADF3186-04A4-4DD6-8165-CD7CB213DA44}" destId="{A9E37FC1-BDBB-4C43-AAAB-3A26587CE5AD}" srcOrd="0" destOrd="0" presId="urn:microsoft.com/office/officeart/2005/8/layout/hierarchy2"/>
    <dgm:cxn modelId="{C190F0D7-7447-4FDE-A385-9BE0C957D099}" type="presOf" srcId="{06AA33E7-E134-4CD2-8FA1-13AE526FAF2F}" destId="{F5D1E02A-DC05-4D32-9025-EEFA03D59424}" srcOrd="0" destOrd="0" presId="urn:microsoft.com/office/officeart/2005/8/layout/hierarchy2"/>
    <dgm:cxn modelId="{EA53687F-B713-429E-A56F-DB2F5E31CC68}" srcId="{A9111697-A322-4D55-A1FD-81B2214A8E51}" destId="{4C1DCB25-9E88-44D4-8FCD-0815FC397047}" srcOrd="5" destOrd="0" parTransId="{FC8DADF2-F14C-4680-9F35-46EF0A29CE93}" sibTransId="{3A1A23E6-6765-4C85-BEB5-6F29A8B401D1}"/>
    <dgm:cxn modelId="{79E0AABC-D9E2-4F2A-A006-7D5E7037BDF3}" type="presOf" srcId="{4DB411FD-E991-4948-8A30-2FCDDC4BCA7A}" destId="{3952AF58-B334-4043-8358-DFD11F4A7B50}" srcOrd="1" destOrd="0" presId="urn:microsoft.com/office/officeart/2005/8/layout/hierarchy2"/>
    <dgm:cxn modelId="{63B75009-682E-434A-9535-5D1B94B14F00}" srcId="{2ADF3186-04A4-4DD6-8165-CD7CB213DA44}" destId="{49451FD5-89C8-4B6F-B259-670C12261579}" srcOrd="1" destOrd="0" parTransId="{3562BB6E-2E5C-4B2E-A00D-823586F08125}" sibTransId="{2370B0D6-F26B-4A97-8811-54DE94C1F5B0}"/>
    <dgm:cxn modelId="{B55F3340-10EC-4757-BD31-803D6CDBFFBD}" type="presOf" srcId="{E82D20C4-1813-49B1-89EB-5300F0BCF07A}" destId="{0F100F55-7DFF-40CD-95EF-C419D3D82EF1}" srcOrd="0" destOrd="0" presId="urn:microsoft.com/office/officeart/2005/8/layout/hierarchy2"/>
    <dgm:cxn modelId="{440BE03E-702A-4C6F-804E-ED99930B3C5D}" type="presOf" srcId="{E82D20C4-1813-49B1-89EB-5300F0BCF07A}" destId="{412239BE-C94B-492C-A671-76A19EEF755F}" srcOrd="1" destOrd="0" presId="urn:microsoft.com/office/officeart/2005/8/layout/hierarchy2"/>
    <dgm:cxn modelId="{AAC2BF13-5D1F-4AB0-8F85-17FC6A1DD028}" type="presOf" srcId="{80A686AD-4193-4EB5-B978-70243B88BC14}" destId="{9F362412-3B63-4503-802E-E908C8F9F242}" srcOrd="1" destOrd="0" presId="urn:microsoft.com/office/officeart/2005/8/layout/hierarchy2"/>
    <dgm:cxn modelId="{4C344FF9-B465-4B67-8075-EFF52580FA25}" type="presOf" srcId="{3562BB6E-2E5C-4B2E-A00D-823586F08125}" destId="{5759A868-4D30-4AD0-9C51-3226239A8FC8}" srcOrd="1" destOrd="0" presId="urn:microsoft.com/office/officeart/2005/8/layout/hierarchy2"/>
    <dgm:cxn modelId="{758B5E9F-D093-4BAF-BCDC-8D5B8D096C45}" type="presOf" srcId="{A4A85903-AB5B-4D32-9376-41084376B6C3}" destId="{217D920D-8794-4A2C-9EDF-E0A1421ECAFC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431571C7-6AA3-486F-B0B7-183498FF26A1}" type="presParOf" srcId="{1330248F-60A2-4D00-BFEC-B6F6C53BD276}" destId="{480C9D48-4378-4D7A-B773-CC7DC24C746A}" srcOrd="0" destOrd="0" presId="urn:microsoft.com/office/officeart/2005/8/layout/hierarchy2"/>
    <dgm:cxn modelId="{49A6E3E8-F44D-4C60-9980-C9FC79F37F77}" type="presParOf" srcId="{480C9D48-4378-4D7A-B773-CC7DC24C746A}" destId="{A9E37FC1-BDBB-4C43-AAAB-3A26587CE5AD}" srcOrd="0" destOrd="0" presId="urn:microsoft.com/office/officeart/2005/8/layout/hierarchy2"/>
    <dgm:cxn modelId="{01DC0D97-0E8B-4E0F-BA17-A23763C5974E}" type="presParOf" srcId="{480C9D48-4378-4D7A-B773-CC7DC24C746A}" destId="{5B85B382-6A6F-48FF-A2BD-761B97327DA9}" srcOrd="1" destOrd="0" presId="urn:microsoft.com/office/officeart/2005/8/layout/hierarchy2"/>
    <dgm:cxn modelId="{94970734-AD3E-4298-B7BE-A32AAC752C12}" type="presParOf" srcId="{5B85B382-6A6F-48FF-A2BD-761B97327DA9}" destId="{0F100F55-7DFF-40CD-95EF-C419D3D82EF1}" srcOrd="0" destOrd="0" presId="urn:microsoft.com/office/officeart/2005/8/layout/hierarchy2"/>
    <dgm:cxn modelId="{6D72B7D5-F49B-4130-8029-F47A98EB9C90}" type="presParOf" srcId="{0F100F55-7DFF-40CD-95EF-C419D3D82EF1}" destId="{412239BE-C94B-492C-A671-76A19EEF755F}" srcOrd="0" destOrd="0" presId="urn:microsoft.com/office/officeart/2005/8/layout/hierarchy2"/>
    <dgm:cxn modelId="{DE0F84E8-05E4-4831-815C-0A7579A20903}" type="presParOf" srcId="{5B85B382-6A6F-48FF-A2BD-761B97327DA9}" destId="{B6619EBA-F572-471B-A6F4-7FC231F8B39E}" srcOrd="1" destOrd="0" presId="urn:microsoft.com/office/officeart/2005/8/layout/hierarchy2"/>
    <dgm:cxn modelId="{DD117F18-A781-4630-8557-66ECF14FF4B6}" type="presParOf" srcId="{B6619EBA-F572-471B-A6F4-7FC231F8B39E}" destId="{2134026E-3E69-44D2-B5CF-A3F57395C2DF}" srcOrd="0" destOrd="0" presId="urn:microsoft.com/office/officeart/2005/8/layout/hierarchy2"/>
    <dgm:cxn modelId="{F0336AF4-8CC3-4C25-8CF7-679E0F0C43A8}" type="presParOf" srcId="{B6619EBA-F572-471B-A6F4-7FC231F8B39E}" destId="{C81D9540-69BC-4384-861F-E75823743DFB}" srcOrd="1" destOrd="0" presId="urn:microsoft.com/office/officeart/2005/8/layout/hierarchy2"/>
    <dgm:cxn modelId="{179A1A2C-3DA7-4344-866A-578E812D67B1}" type="presParOf" srcId="{C81D9540-69BC-4384-861F-E75823743DFB}" destId="{5BBAFC3C-264E-4707-82B8-E775B3336497}" srcOrd="0" destOrd="0" presId="urn:microsoft.com/office/officeart/2005/8/layout/hierarchy2"/>
    <dgm:cxn modelId="{0C354A8C-CF0C-4458-8DDD-2DCB3BA31F91}" type="presParOf" srcId="{5BBAFC3C-264E-4707-82B8-E775B3336497}" destId="{3952AF58-B334-4043-8358-DFD11F4A7B50}" srcOrd="0" destOrd="0" presId="urn:microsoft.com/office/officeart/2005/8/layout/hierarchy2"/>
    <dgm:cxn modelId="{3B5E650A-CCB5-44EC-AE34-9120BC8928E0}" type="presParOf" srcId="{C81D9540-69BC-4384-861F-E75823743DFB}" destId="{3207AB07-776E-4BD8-BB9E-F2C6D93DC369}" srcOrd="1" destOrd="0" presId="urn:microsoft.com/office/officeart/2005/8/layout/hierarchy2"/>
    <dgm:cxn modelId="{EF84C35D-B55F-4B7A-A28C-DA4A556DF440}" type="presParOf" srcId="{3207AB07-776E-4BD8-BB9E-F2C6D93DC369}" destId="{F84F2CF0-7374-41A0-91A4-469B641C6B37}" srcOrd="0" destOrd="0" presId="urn:microsoft.com/office/officeart/2005/8/layout/hierarchy2"/>
    <dgm:cxn modelId="{C2B00D49-062A-456B-B62B-C5EFB019EFB1}" type="presParOf" srcId="{3207AB07-776E-4BD8-BB9E-F2C6D93DC369}" destId="{FB4C5876-2D11-4F31-A2C4-CDC8189AA49C}" srcOrd="1" destOrd="0" presId="urn:microsoft.com/office/officeart/2005/8/layout/hierarchy2"/>
    <dgm:cxn modelId="{E870E3A0-881F-422E-9F31-572DF92425A3}" type="presParOf" srcId="{C81D9540-69BC-4384-861F-E75823743DFB}" destId="{217D920D-8794-4A2C-9EDF-E0A1421ECAFC}" srcOrd="2" destOrd="0" presId="urn:microsoft.com/office/officeart/2005/8/layout/hierarchy2"/>
    <dgm:cxn modelId="{95315274-05C1-47B2-842E-98A71D6F06D2}" type="presParOf" srcId="{217D920D-8794-4A2C-9EDF-E0A1421ECAFC}" destId="{C386E81E-216B-4145-A263-DF83CBB3B9D6}" srcOrd="0" destOrd="0" presId="urn:microsoft.com/office/officeart/2005/8/layout/hierarchy2"/>
    <dgm:cxn modelId="{2B8FA3D6-E62D-4864-BA78-7B4BBC9683D7}" type="presParOf" srcId="{C81D9540-69BC-4384-861F-E75823743DFB}" destId="{30133F3E-FB0C-4AB2-9A35-9B7D281D9EFC}" srcOrd="3" destOrd="0" presId="urn:microsoft.com/office/officeart/2005/8/layout/hierarchy2"/>
    <dgm:cxn modelId="{BD1CD24E-50DD-4D91-89D9-FDD296DC110D}" type="presParOf" srcId="{30133F3E-FB0C-4AB2-9A35-9B7D281D9EFC}" destId="{FFEF549B-6708-4C9D-9C35-D64F152DE1CA}" srcOrd="0" destOrd="0" presId="urn:microsoft.com/office/officeart/2005/8/layout/hierarchy2"/>
    <dgm:cxn modelId="{73AD6C69-5FA5-4DB1-B8F6-CACF756CF8FF}" type="presParOf" srcId="{30133F3E-FB0C-4AB2-9A35-9B7D281D9EFC}" destId="{AE7E3EEF-638A-467E-AE44-E616C6C56505}" srcOrd="1" destOrd="0" presId="urn:microsoft.com/office/officeart/2005/8/layout/hierarchy2"/>
    <dgm:cxn modelId="{0C7BB0F9-B979-47FE-B5A3-67E73A71FC84}" type="presParOf" srcId="{C81D9540-69BC-4384-861F-E75823743DFB}" destId="{862C1B45-A08E-41CF-977B-5C1075B5A742}" srcOrd="4" destOrd="0" presId="urn:microsoft.com/office/officeart/2005/8/layout/hierarchy2"/>
    <dgm:cxn modelId="{15585B64-2073-42FF-A208-22BA5F037445}" type="presParOf" srcId="{862C1B45-A08E-41CF-977B-5C1075B5A742}" destId="{F1A7FC27-88A2-4D06-9F40-8F3F4503170B}" srcOrd="0" destOrd="0" presId="urn:microsoft.com/office/officeart/2005/8/layout/hierarchy2"/>
    <dgm:cxn modelId="{632D1CC3-7D0F-4B10-ADE1-54C778EE90C9}" type="presParOf" srcId="{C81D9540-69BC-4384-861F-E75823743DFB}" destId="{57404EE0-5F5C-4B58-AEE4-FD7E0E6B2D7F}" srcOrd="5" destOrd="0" presId="urn:microsoft.com/office/officeart/2005/8/layout/hierarchy2"/>
    <dgm:cxn modelId="{9B2B7094-3E4C-4134-B727-1621D857ABD2}" type="presParOf" srcId="{57404EE0-5F5C-4B58-AEE4-FD7E0E6B2D7F}" destId="{0CF05F64-2A98-4F0F-9AC8-065F65BFC66E}" srcOrd="0" destOrd="0" presId="urn:microsoft.com/office/officeart/2005/8/layout/hierarchy2"/>
    <dgm:cxn modelId="{821681FD-6726-4B74-B0C4-7716E7DBEEC7}" type="presParOf" srcId="{57404EE0-5F5C-4B58-AEE4-FD7E0E6B2D7F}" destId="{6B18F824-C498-4C39-98B7-5B693D1C2764}" srcOrd="1" destOrd="0" presId="urn:microsoft.com/office/officeart/2005/8/layout/hierarchy2"/>
    <dgm:cxn modelId="{38A60894-052C-4CB9-89F7-530C78B5C1AB}" type="presParOf" srcId="{C81D9540-69BC-4384-861F-E75823743DFB}" destId="{F1A39FF7-D184-4029-9ACB-884CFBAF31EA}" srcOrd="6" destOrd="0" presId="urn:microsoft.com/office/officeart/2005/8/layout/hierarchy2"/>
    <dgm:cxn modelId="{47FC0161-B6B2-4B54-B6B9-ACAC1E423C04}" type="presParOf" srcId="{F1A39FF7-D184-4029-9ACB-884CFBAF31EA}" destId="{9F362412-3B63-4503-802E-E908C8F9F242}" srcOrd="0" destOrd="0" presId="urn:microsoft.com/office/officeart/2005/8/layout/hierarchy2"/>
    <dgm:cxn modelId="{04850E37-AD56-4A03-B9D0-6E131DF16345}" type="presParOf" srcId="{C81D9540-69BC-4384-861F-E75823743DFB}" destId="{B6151E84-ABAB-4577-A219-9E5EB46EDC09}" srcOrd="7" destOrd="0" presId="urn:microsoft.com/office/officeart/2005/8/layout/hierarchy2"/>
    <dgm:cxn modelId="{85A46FDF-9875-4ADF-9A8A-781AB5B39130}" type="presParOf" srcId="{B6151E84-ABAB-4577-A219-9E5EB46EDC09}" destId="{F5D1E02A-DC05-4D32-9025-EEFA03D59424}" srcOrd="0" destOrd="0" presId="urn:microsoft.com/office/officeart/2005/8/layout/hierarchy2"/>
    <dgm:cxn modelId="{143FA0C7-0AEB-4B16-93FB-6F115D2A53C9}" type="presParOf" srcId="{B6151E84-ABAB-4577-A219-9E5EB46EDC09}" destId="{3E29DC99-AA02-40D5-A897-6881354D0248}" srcOrd="1" destOrd="0" presId="urn:microsoft.com/office/officeart/2005/8/layout/hierarchy2"/>
    <dgm:cxn modelId="{54F873FA-5AFF-4F30-9D7C-35AF270599E6}" type="presParOf" srcId="{C81D9540-69BC-4384-861F-E75823743DFB}" destId="{943E3EFD-52E8-4882-AC9F-15AE8A74F7FA}" srcOrd="8" destOrd="0" presId="urn:microsoft.com/office/officeart/2005/8/layout/hierarchy2"/>
    <dgm:cxn modelId="{490B6312-B575-4277-958C-5B18EBAD2604}" type="presParOf" srcId="{943E3EFD-52E8-4882-AC9F-15AE8A74F7FA}" destId="{C0C93B01-FE03-47A5-BC4E-BC98E0568D66}" srcOrd="0" destOrd="0" presId="urn:microsoft.com/office/officeart/2005/8/layout/hierarchy2"/>
    <dgm:cxn modelId="{F8B7AF31-11C9-496E-B38C-CA113492C7A0}" type="presParOf" srcId="{C81D9540-69BC-4384-861F-E75823743DFB}" destId="{A045400C-CDBC-44F7-959A-72698AB50373}" srcOrd="9" destOrd="0" presId="urn:microsoft.com/office/officeart/2005/8/layout/hierarchy2"/>
    <dgm:cxn modelId="{30FFE875-65D0-4BF2-94FB-1C3DD602EA0A}" type="presParOf" srcId="{A045400C-CDBC-44F7-959A-72698AB50373}" destId="{B2F82A37-B133-4909-B918-7AEA048CB870}" srcOrd="0" destOrd="0" presId="urn:microsoft.com/office/officeart/2005/8/layout/hierarchy2"/>
    <dgm:cxn modelId="{6BDBDEB7-32E8-4820-B6A8-4162BD9A816F}" type="presParOf" srcId="{A045400C-CDBC-44F7-959A-72698AB50373}" destId="{7A75255B-EACC-4F2C-80C9-CFFE1DCECBD1}" srcOrd="1" destOrd="0" presId="urn:microsoft.com/office/officeart/2005/8/layout/hierarchy2"/>
    <dgm:cxn modelId="{1B107100-8E93-41AA-BB6B-72FEDD700BE2}" type="presParOf" srcId="{C81D9540-69BC-4384-861F-E75823743DFB}" destId="{AE51605E-796F-4756-8FE6-E0971E14E031}" srcOrd="10" destOrd="0" presId="urn:microsoft.com/office/officeart/2005/8/layout/hierarchy2"/>
    <dgm:cxn modelId="{6CE2586E-193D-4408-8B21-C35A4FF5F4BD}" type="presParOf" srcId="{AE51605E-796F-4756-8FE6-E0971E14E031}" destId="{FF523282-AE10-4E66-BE5A-C1EFA07EB45A}" srcOrd="0" destOrd="0" presId="urn:microsoft.com/office/officeart/2005/8/layout/hierarchy2"/>
    <dgm:cxn modelId="{CDDE896A-29A4-4518-A9F8-F2A7250B6ECE}" type="presParOf" srcId="{C81D9540-69BC-4384-861F-E75823743DFB}" destId="{8C039914-DF55-4FDA-8E1B-3975C7B3C602}" srcOrd="11" destOrd="0" presId="urn:microsoft.com/office/officeart/2005/8/layout/hierarchy2"/>
    <dgm:cxn modelId="{62B288EE-B87D-487B-9119-4E59A1043521}" type="presParOf" srcId="{8C039914-DF55-4FDA-8E1B-3975C7B3C602}" destId="{68E50797-BC72-4EF3-8593-FD0ECC494BA2}" srcOrd="0" destOrd="0" presId="urn:microsoft.com/office/officeart/2005/8/layout/hierarchy2"/>
    <dgm:cxn modelId="{E6E31EA8-0744-4CAB-87A8-0BF4BFDF9186}" type="presParOf" srcId="{8C039914-DF55-4FDA-8E1B-3975C7B3C602}" destId="{81E6294C-45B5-4ACD-B8F6-FA9BC394BC06}" srcOrd="1" destOrd="0" presId="urn:microsoft.com/office/officeart/2005/8/layout/hierarchy2"/>
    <dgm:cxn modelId="{03FA0E06-B2D2-4050-AD7E-FDADAFA7670C}" type="presParOf" srcId="{C81D9540-69BC-4384-861F-E75823743DFB}" destId="{BA83D13F-AE0E-4F18-8A9F-471BFD5D70D9}" srcOrd="12" destOrd="0" presId="urn:microsoft.com/office/officeart/2005/8/layout/hierarchy2"/>
    <dgm:cxn modelId="{E7A7C49E-FF84-4C16-AC85-F89C8EBFC65E}" type="presParOf" srcId="{BA83D13F-AE0E-4F18-8A9F-471BFD5D70D9}" destId="{DFD8D9B8-D246-4018-88BB-528FC836AE23}" srcOrd="0" destOrd="0" presId="urn:microsoft.com/office/officeart/2005/8/layout/hierarchy2"/>
    <dgm:cxn modelId="{4FE345D6-C755-4ED2-8AD0-6172AEE23F31}" type="presParOf" srcId="{C81D9540-69BC-4384-861F-E75823743DFB}" destId="{94AE4586-2120-40DE-9689-50572A6984CA}" srcOrd="13" destOrd="0" presId="urn:microsoft.com/office/officeart/2005/8/layout/hierarchy2"/>
    <dgm:cxn modelId="{7EE29FDC-EC3C-4BBB-A657-AF5998B0891C}" type="presParOf" srcId="{94AE4586-2120-40DE-9689-50572A6984CA}" destId="{1A21D977-A654-40BF-BC59-E7B25818CC25}" srcOrd="0" destOrd="0" presId="urn:microsoft.com/office/officeart/2005/8/layout/hierarchy2"/>
    <dgm:cxn modelId="{026B692F-014C-4F11-82EF-97CCC34F1E32}" type="presParOf" srcId="{94AE4586-2120-40DE-9689-50572A6984CA}" destId="{9A7DB76E-58B8-445F-87F3-54029EB04258}" srcOrd="1" destOrd="0" presId="urn:microsoft.com/office/officeart/2005/8/layout/hierarchy2"/>
    <dgm:cxn modelId="{2D6E1446-1B89-4147-9F99-36EDDABDCB82}" type="presParOf" srcId="{5B85B382-6A6F-48FF-A2BD-761B97327DA9}" destId="{3E2622AA-DBE3-4B87-858C-42925C0FBBCE}" srcOrd="2" destOrd="0" presId="urn:microsoft.com/office/officeart/2005/8/layout/hierarchy2"/>
    <dgm:cxn modelId="{C0A5EA85-4AFE-42CC-87EE-46788092B023}" type="presParOf" srcId="{3E2622AA-DBE3-4B87-858C-42925C0FBBCE}" destId="{5759A868-4D30-4AD0-9C51-3226239A8FC8}" srcOrd="0" destOrd="0" presId="urn:microsoft.com/office/officeart/2005/8/layout/hierarchy2"/>
    <dgm:cxn modelId="{F5C4744E-8E7D-4CE9-A816-CC6B8EE5551A}" type="presParOf" srcId="{5B85B382-6A6F-48FF-A2BD-761B97327DA9}" destId="{A32AE0FB-5390-4C89-9DB0-03AFD25444B7}" srcOrd="3" destOrd="0" presId="urn:microsoft.com/office/officeart/2005/8/layout/hierarchy2"/>
    <dgm:cxn modelId="{E51DA003-57B5-4B59-ABDD-2573E52D7FF7}" type="presParOf" srcId="{A32AE0FB-5390-4C89-9DB0-03AFD25444B7}" destId="{0CFE88E5-FF71-446B-BA2D-093418BCA783}" srcOrd="0" destOrd="0" presId="urn:microsoft.com/office/officeart/2005/8/layout/hierarchy2"/>
    <dgm:cxn modelId="{2309E564-C07F-4ADB-998F-5D9E91B37FD2}" type="presParOf" srcId="{A32AE0FB-5390-4C89-9DB0-03AFD25444B7}" destId="{D982B7BF-7041-4AA1-BE23-EED300778358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F2071-8E85-4669-93D5-51D8BD5979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F3186-04A4-4DD6-8165-CD7CB213DA4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gm:t>
    </dgm:pt>
    <dgm:pt modelId="{25692CDF-904B-4E5F-A849-6B1E4DC789BF}" type="par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019922A-2826-4292-9C46-C78881081F59}" type="sibTrans" cxnId="{B393B06B-4D9B-40EA-AE44-192267F1B4B8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9111697-A322-4D55-A1FD-81B2214A8E5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gm:t>
    </dgm:pt>
    <dgm:pt modelId="{E82D20C4-1813-49B1-89EB-5300F0BCF07A}" type="par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38D7AA-3187-4A8D-B22E-E4EF172DFF22}" type="sibTrans" cxnId="{A084B16F-F3B0-4A0E-A03D-7F18BFF67CEC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DE9B08-869C-4BC8-9464-EB80ACB505C3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….</a:t>
          </a:r>
        </a:p>
      </dgm:t>
    </dgm:pt>
    <dgm:pt modelId="{4DB411FD-E991-4948-8A30-2FCDDC4BCA7A}" type="par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6357AC9F-B6E9-4385-95E5-087BA009183C}" type="sibTrans" cxnId="{5A80C1A7-6FAD-48E9-87F8-88C229725D92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9451FD5-89C8-4B6F-B259-670C1226157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Framework</a:t>
          </a:r>
        </a:p>
      </dgm:t>
    </dgm:pt>
    <dgm:pt modelId="{3562BB6E-2E5C-4B2E-A00D-823586F08125}" type="parTrans" cxnId="{63B75009-682E-434A-9535-5D1B94B14F00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370B0D6-F26B-4A97-8811-54DE94C1F5B0}" type="sibTrans" cxnId="{63B75009-682E-434A-9535-5D1B94B14F00}">
      <dgm:prSet/>
      <dgm:spPr/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E5E7AA5-AE2B-4ED0-955D-70A03F136AB6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 – Login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Struts</a:t>
          </a:r>
        </a:p>
      </dgm:t>
    </dgm:pt>
    <dgm:pt modelId="{3BA35337-410B-40AB-8587-15AC050D9537}" type="parTrans" cxnId="{05A248EE-7150-42F1-9F91-E320F40BEC69}">
      <dgm:prSet/>
      <dgm:spPr/>
      <dgm:t>
        <a:bodyPr/>
        <a:lstStyle/>
        <a:p>
          <a:endParaRPr lang="en-US"/>
        </a:p>
      </dgm:t>
    </dgm:pt>
    <dgm:pt modelId="{4D999026-AA7D-40D9-B520-7CA89376EF26}" type="sibTrans" cxnId="{05A248EE-7150-42F1-9F91-E320F40BEC69}">
      <dgm:prSet/>
      <dgm:spPr/>
      <dgm:t>
        <a:bodyPr/>
        <a:lstStyle/>
        <a:p>
          <a:endParaRPr lang="en-US"/>
        </a:p>
      </dgm:t>
    </dgm:pt>
    <dgm:pt modelId="{ED5A9188-BD13-46FE-9041-6F574F39F6A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20, 21, 22 – CRUD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Struts 2</a:t>
          </a:r>
        </a:p>
      </dgm:t>
    </dgm:pt>
    <dgm:pt modelId="{F4BC15EE-6A7D-4233-93AD-12828569BC1F}" type="parTrans" cxnId="{59414AA4-0C66-46FA-8BCC-7C5C3ABF6C4F}">
      <dgm:prSet/>
      <dgm:spPr/>
      <dgm:t>
        <a:bodyPr/>
        <a:lstStyle/>
        <a:p>
          <a:endParaRPr lang="en-US"/>
        </a:p>
      </dgm:t>
    </dgm:pt>
    <dgm:pt modelId="{0A4765B2-8963-46BF-800A-41E3A85BDFF0}" type="sibTrans" cxnId="{59414AA4-0C66-46FA-8BCC-7C5C3ABF6C4F}">
      <dgm:prSet/>
      <dgm:spPr/>
      <dgm:t>
        <a:bodyPr/>
        <a:lstStyle/>
        <a:p>
          <a:endParaRPr lang="en-US"/>
        </a:p>
      </dgm:t>
    </dgm:pt>
    <dgm:pt modelId="{9E9E264A-2C6B-471D-880D-6292ACAFE7A8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23, 24, 25 – Advanced</a:t>
          </a:r>
        </a:p>
        <a:p>
          <a:r>
            <a: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Struts 2 Advanced</a:t>
          </a:r>
        </a:p>
      </dgm:t>
    </dgm:pt>
    <dgm:pt modelId="{FBD5FB1B-021F-45CD-ADA2-8028FD17B75F}" type="parTrans" cxnId="{69B1F8F8-207A-4792-9F5A-7BFF15326242}">
      <dgm:prSet/>
      <dgm:spPr/>
      <dgm:t>
        <a:bodyPr/>
        <a:lstStyle/>
        <a:p>
          <a:endParaRPr lang="en-US"/>
        </a:p>
      </dgm:t>
    </dgm:pt>
    <dgm:pt modelId="{12797EAE-4F16-469E-967F-AE76725A6E77}" type="sibTrans" cxnId="{69B1F8F8-207A-4792-9F5A-7BFF15326242}">
      <dgm:prSet/>
      <dgm:spPr/>
      <dgm:t>
        <a:bodyPr/>
        <a:lstStyle/>
        <a:p>
          <a:endParaRPr lang="en-US"/>
        </a:p>
      </dgm:t>
    </dgm:pt>
    <dgm:pt modelId="{1330248F-60A2-4D00-BFEC-B6F6C53BD276}" type="pres">
      <dgm:prSet presAssocID="{FE0F2071-8E85-4669-93D5-51D8BD5979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0C9D48-4378-4D7A-B773-CC7DC24C746A}" type="pres">
      <dgm:prSet presAssocID="{2ADF3186-04A4-4DD6-8165-CD7CB213DA44}" presName="root1" presStyleCnt="0"/>
      <dgm:spPr/>
    </dgm:pt>
    <dgm:pt modelId="{A9E37FC1-BDBB-4C43-AAAB-3A26587CE5AD}" type="pres">
      <dgm:prSet presAssocID="{2ADF3186-04A4-4DD6-8165-CD7CB213DA44}" presName="LevelOneTextNode" presStyleLbl="node0" presStyleIdx="0" presStyleCnt="1" custLinFactX="-14885" custLinFactNeighborX="-100000" custLinFactNeighborY="74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B382-6A6F-48FF-A2BD-761B97327DA9}" type="pres">
      <dgm:prSet presAssocID="{2ADF3186-04A4-4DD6-8165-CD7CB213DA44}" presName="level2hierChild" presStyleCnt="0"/>
      <dgm:spPr/>
    </dgm:pt>
    <dgm:pt modelId="{0F100F55-7DFF-40CD-95EF-C419D3D82EF1}" type="pres">
      <dgm:prSet presAssocID="{E82D20C4-1813-49B1-89EB-5300F0BCF07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412239BE-C94B-492C-A671-76A19EEF755F}" type="pres">
      <dgm:prSet presAssocID="{E82D20C4-1813-49B1-89EB-5300F0BCF07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6619EBA-F572-471B-A6F4-7FC231F8B39E}" type="pres">
      <dgm:prSet presAssocID="{A9111697-A322-4D55-A1FD-81B2214A8E51}" presName="root2" presStyleCnt="0"/>
      <dgm:spPr/>
    </dgm:pt>
    <dgm:pt modelId="{2134026E-3E69-44D2-B5CF-A3F57395C2DF}" type="pres">
      <dgm:prSet presAssocID="{A9111697-A322-4D55-A1FD-81B2214A8E51}" presName="LevelTwoTextNode" presStyleLbl="node2" presStyleIdx="0" presStyleCnt="2" custLinFactNeighborX="-31472" custLinFactNeighborY="-298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D9540-69BC-4384-861F-E75823743DFB}" type="pres">
      <dgm:prSet presAssocID="{A9111697-A322-4D55-A1FD-81B2214A8E51}" presName="level3hierChild" presStyleCnt="0"/>
      <dgm:spPr/>
    </dgm:pt>
    <dgm:pt modelId="{5BBAFC3C-264E-4707-82B8-E775B3336497}" type="pres">
      <dgm:prSet presAssocID="{4DB411FD-E991-4948-8A30-2FCDDC4BCA7A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52AF58-B334-4043-8358-DFD11F4A7B50}" type="pres">
      <dgm:prSet presAssocID="{4DB411FD-E991-4948-8A30-2FCDDC4BCA7A}" presName="connTx" presStyleLbl="parChTrans1D3" presStyleIdx="0" presStyleCnt="4"/>
      <dgm:spPr/>
      <dgm:t>
        <a:bodyPr/>
        <a:lstStyle/>
        <a:p>
          <a:endParaRPr lang="en-US"/>
        </a:p>
      </dgm:t>
    </dgm:pt>
    <dgm:pt modelId="{3207AB07-776E-4BD8-BB9E-F2C6D93DC369}" type="pres">
      <dgm:prSet presAssocID="{89DE9B08-869C-4BC8-9464-EB80ACB505C3}" presName="root2" presStyleCnt="0"/>
      <dgm:spPr/>
    </dgm:pt>
    <dgm:pt modelId="{F84F2CF0-7374-41A0-91A4-469B641C6B37}" type="pres">
      <dgm:prSet presAssocID="{89DE9B08-869C-4BC8-9464-EB80ACB505C3}" presName="LevelTwoTextNode" presStyleLbl="node3" presStyleIdx="0" presStyleCnt="4" custScaleX="272727" custLinFactNeighborX="2178" custLinFactNeighborY="-607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4C5876-2D11-4F31-A2C4-CDC8189AA49C}" type="pres">
      <dgm:prSet presAssocID="{89DE9B08-869C-4BC8-9464-EB80ACB505C3}" presName="level3hierChild" presStyleCnt="0"/>
      <dgm:spPr/>
    </dgm:pt>
    <dgm:pt modelId="{3E2622AA-DBE3-4B87-858C-42925C0FBBCE}" type="pres">
      <dgm:prSet presAssocID="{3562BB6E-2E5C-4B2E-A00D-823586F0812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759A868-4D30-4AD0-9C51-3226239A8FC8}" type="pres">
      <dgm:prSet presAssocID="{3562BB6E-2E5C-4B2E-A00D-823586F0812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A32AE0FB-5390-4C89-9DB0-03AFD25444B7}" type="pres">
      <dgm:prSet presAssocID="{49451FD5-89C8-4B6F-B259-670C12261579}" presName="root2" presStyleCnt="0"/>
      <dgm:spPr/>
    </dgm:pt>
    <dgm:pt modelId="{0CFE88E5-FF71-446B-BA2D-093418BCA783}" type="pres">
      <dgm:prSet presAssocID="{49451FD5-89C8-4B6F-B259-670C12261579}" presName="LevelTwoTextNode" presStyleLbl="node2" presStyleIdx="1" presStyleCnt="2" custLinFactNeighborX="-33439" custLinFactNeighborY="-1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82B7BF-7041-4AA1-BE23-EED300778358}" type="pres">
      <dgm:prSet presAssocID="{49451FD5-89C8-4B6F-B259-670C12261579}" presName="level3hierChild" presStyleCnt="0"/>
      <dgm:spPr/>
    </dgm:pt>
    <dgm:pt modelId="{9CB50E85-3A51-4249-9E17-75E46D90B6DC}" type="pres">
      <dgm:prSet presAssocID="{3BA35337-410B-40AB-8587-15AC050D953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32B53D83-05BF-42F8-B3BF-2418B0ACEC57}" type="pres">
      <dgm:prSet presAssocID="{3BA35337-410B-40AB-8587-15AC050D953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0E854C2-7A23-4A67-8CB8-FDEEAA448AB4}" type="pres">
      <dgm:prSet presAssocID="{7E5E7AA5-AE2B-4ED0-955D-70A03F136AB6}" presName="root2" presStyleCnt="0"/>
      <dgm:spPr/>
    </dgm:pt>
    <dgm:pt modelId="{4F32A959-9CC5-4786-B9B7-A5BEC83BF045}" type="pres">
      <dgm:prSet presAssocID="{7E5E7AA5-AE2B-4ED0-955D-70A03F136AB6}" presName="LevelTwoTextNode" presStyleLbl="node3" presStyleIdx="1" presStyleCnt="4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862857-C512-45D8-BB93-DC8B27EE0801}" type="pres">
      <dgm:prSet presAssocID="{7E5E7AA5-AE2B-4ED0-955D-70A03F136AB6}" presName="level3hierChild" presStyleCnt="0"/>
      <dgm:spPr/>
    </dgm:pt>
    <dgm:pt modelId="{1532EA1D-A36F-45A3-BF21-E6EC4AB01314}" type="pres">
      <dgm:prSet presAssocID="{F4BC15EE-6A7D-4233-93AD-12828569BC1F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B1FF048F-855C-4A82-9FC5-917FDF264FA2}" type="pres">
      <dgm:prSet presAssocID="{F4BC15EE-6A7D-4233-93AD-12828569BC1F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E103318-8D89-47C5-8E2E-33144EC03706}" type="pres">
      <dgm:prSet presAssocID="{ED5A9188-BD13-46FE-9041-6F574F39F6A9}" presName="root2" presStyleCnt="0"/>
      <dgm:spPr/>
    </dgm:pt>
    <dgm:pt modelId="{FB559649-FA29-4FBD-A83F-DFFEA9FA835A}" type="pres">
      <dgm:prSet presAssocID="{ED5A9188-BD13-46FE-9041-6F574F39F6A9}" presName="LevelTwoTextNode" presStyleLbl="node3" presStyleIdx="2" presStyleCnt="4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8F8A1-43CF-4675-9CBA-29B80A1DC175}" type="pres">
      <dgm:prSet presAssocID="{ED5A9188-BD13-46FE-9041-6F574F39F6A9}" presName="level3hierChild" presStyleCnt="0"/>
      <dgm:spPr/>
    </dgm:pt>
    <dgm:pt modelId="{F5FC3E3B-1460-452D-9F57-E9B376A5A5DA}" type="pres">
      <dgm:prSet presAssocID="{FBD5FB1B-021F-45CD-ADA2-8028FD17B75F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5135627-68C7-4264-95E6-41DD1A09703E}" type="pres">
      <dgm:prSet presAssocID="{FBD5FB1B-021F-45CD-ADA2-8028FD17B75F}" presName="connTx" presStyleLbl="parChTrans1D3" presStyleIdx="3" presStyleCnt="4"/>
      <dgm:spPr/>
      <dgm:t>
        <a:bodyPr/>
        <a:lstStyle/>
        <a:p>
          <a:endParaRPr lang="en-US"/>
        </a:p>
      </dgm:t>
    </dgm:pt>
    <dgm:pt modelId="{48B8E6E6-E914-47A5-A22F-668CCB82FDD4}" type="pres">
      <dgm:prSet presAssocID="{9E9E264A-2C6B-471D-880D-6292ACAFE7A8}" presName="root2" presStyleCnt="0"/>
      <dgm:spPr/>
    </dgm:pt>
    <dgm:pt modelId="{23547C0C-0A0B-4828-AF21-58E5B918CAE5}" type="pres">
      <dgm:prSet presAssocID="{9E9E264A-2C6B-471D-880D-6292ACAFE7A8}" presName="LevelTwoTextNode" presStyleLbl="node3" presStyleIdx="3" presStyleCnt="4" custScaleX="274694" custLinFactNeighborY="55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7F198F-580A-418F-B6F1-D429ACB0E44C}" type="pres">
      <dgm:prSet presAssocID="{9E9E264A-2C6B-471D-880D-6292ACAFE7A8}" presName="level3hierChild" presStyleCnt="0"/>
      <dgm:spPr/>
    </dgm:pt>
  </dgm:ptLst>
  <dgm:cxnLst>
    <dgm:cxn modelId="{A084B16F-F3B0-4A0E-A03D-7F18BFF67CEC}" srcId="{2ADF3186-04A4-4DD6-8165-CD7CB213DA44}" destId="{A9111697-A322-4D55-A1FD-81B2214A8E51}" srcOrd="0" destOrd="0" parTransId="{E82D20C4-1813-49B1-89EB-5300F0BCF07A}" sibTransId="{8838D7AA-3187-4A8D-B22E-E4EF172DFF22}"/>
    <dgm:cxn modelId="{416A9F0D-5B21-4F4F-8CAD-D7ABCD326060}" type="presOf" srcId="{3562BB6E-2E5C-4B2E-A00D-823586F08125}" destId="{5759A868-4D30-4AD0-9C51-3226239A8FC8}" srcOrd="1" destOrd="0" presId="urn:microsoft.com/office/officeart/2005/8/layout/hierarchy2"/>
    <dgm:cxn modelId="{5A80C1A7-6FAD-48E9-87F8-88C229725D92}" srcId="{A9111697-A322-4D55-A1FD-81B2214A8E51}" destId="{89DE9B08-869C-4BC8-9464-EB80ACB505C3}" srcOrd="0" destOrd="0" parTransId="{4DB411FD-E991-4948-8A30-2FCDDC4BCA7A}" sibTransId="{6357AC9F-B6E9-4385-95E5-087BA009183C}"/>
    <dgm:cxn modelId="{63B75009-682E-434A-9535-5D1B94B14F00}" srcId="{2ADF3186-04A4-4DD6-8165-CD7CB213DA44}" destId="{49451FD5-89C8-4B6F-B259-670C12261579}" srcOrd="1" destOrd="0" parTransId="{3562BB6E-2E5C-4B2E-A00D-823586F08125}" sibTransId="{2370B0D6-F26B-4A97-8811-54DE94C1F5B0}"/>
    <dgm:cxn modelId="{4BD40F40-A4A0-44CD-8D42-AA0E1E9AC1D2}" type="presOf" srcId="{FBD5FB1B-021F-45CD-ADA2-8028FD17B75F}" destId="{F5FC3E3B-1460-452D-9F57-E9B376A5A5DA}" srcOrd="0" destOrd="0" presId="urn:microsoft.com/office/officeart/2005/8/layout/hierarchy2"/>
    <dgm:cxn modelId="{18C48D04-12D4-4861-B8BF-E2B19C266694}" type="presOf" srcId="{49451FD5-89C8-4B6F-B259-670C12261579}" destId="{0CFE88E5-FF71-446B-BA2D-093418BCA783}" srcOrd="0" destOrd="0" presId="urn:microsoft.com/office/officeart/2005/8/layout/hierarchy2"/>
    <dgm:cxn modelId="{9DF5D460-D7EB-4A8E-B68D-487A67E949A3}" type="presOf" srcId="{9E9E264A-2C6B-471D-880D-6292ACAFE7A8}" destId="{23547C0C-0A0B-4828-AF21-58E5B918CAE5}" srcOrd="0" destOrd="0" presId="urn:microsoft.com/office/officeart/2005/8/layout/hierarchy2"/>
    <dgm:cxn modelId="{95FF4813-EFFE-46AD-8372-4653A9109B2D}" type="presOf" srcId="{7E5E7AA5-AE2B-4ED0-955D-70A03F136AB6}" destId="{4F32A959-9CC5-4786-B9B7-A5BEC83BF045}" srcOrd="0" destOrd="0" presId="urn:microsoft.com/office/officeart/2005/8/layout/hierarchy2"/>
    <dgm:cxn modelId="{6F8A0E1F-D88D-4553-A668-6595ECF3279F}" type="presOf" srcId="{E82D20C4-1813-49B1-89EB-5300F0BCF07A}" destId="{0F100F55-7DFF-40CD-95EF-C419D3D82EF1}" srcOrd="0" destOrd="0" presId="urn:microsoft.com/office/officeart/2005/8/layout/hierarchy2"/>
    <dgm:cxn modelId="{3A1CE246-0B93-49EE-B03F-C191E998E25A}" type="presOf" srcId="{A9111697-A322-4D55-A1FD-81B2214A8E51}" destId="{2134026E-3E69-44D2-B5CF-A3F57395C2DF}" srcOrd="0" destOrd="0" presId="urn:microsoft.com/office/officeart/2005/8/layout/hierarchy2"/>
    <dgm:cxn modelId="{2F55BC2C-89D5-4D26-B800-4E7D86CB0160}" type="presOf" srcId="{E82D20C4-1813-49B1-89EB-5300F0BCF07A}" destId="{412239BE-C94B-492C-A671-76A19EEF755F}" srcOrd="1" destOrd="0" presId="urn:microsoft.com/office/officeart/2005/8/layout/hierarchy2"/>
    <dgm:cxn modelId="{4644F42F-5F63-4015-A841-0140B710BF72}" type="presOf" srcId="{ED5A9188-BD13-46FE-9041-6F574F39F6A9}" destId="{FB559649-FA29-4FBD-A83F-DFFEA9FA835A}" srcOrd="0" destOrd="0" presId="urn:microsoft.com/office/officeart/2005/8/layout/hierarchy2"/>
    <dgm:cxn modelId="{C3102550-90A4-4B66-ADF1-CE1AADF1A287}" type="presOf" srcId="{4DB411FD-E991-4948-8A30-2FCDDC4BCA7A}" destId="{5BBAFC3C-264E-4707-82B8-E775B3336497}" srcOrd="0" destOrd="0" presId="urn:microsoft.com/office/officeart/2005/8/layout/hierarchy2"/>
    <dgm:cxn modelId="{DB59DA3B-5C8A-4BB7-8B57-5E1B0DB1BE6B}" type="presOf" srcId="{89DE9B08-869C-4BC8-9464-EB80ACB505C3}" destId="{F84F2CF0-7374-41A0-91A4-469B641C6B37}" srcOrd="0" destOrd="0" presId="urn:microsoft.com/office/officeart/2005/8/layout/hierarchy2"/>
    <dgm:cxn modelId="{B393B06B-4D9B-40EA-AE44-192267F1B4B8}" srcId="{FE0F2071-8E85-4669-93D5-51D8BD59791A}" destId="{2ADF3186-04A4-4DD6-8165-CD7CB213DA44}" srcOrd="0" destOrd="0" parTransId="{25692CDF-904B-4E5F-A849-6B1E4DC789BF}" sibTransId="{C019922A-2826-4292-9C46-C78881081F59}"/>
    <dgm:cxn modelId="{98A323EB-236E-43EF-8B60-FD7C5644CE42}" type="presOf" srcId="{4DB411FD-E991-4948-8A30-2FCDDC4BCA7A}" destId="{3952AF58-B334-4043-8358-DFD11F4A7B50}" srcOrd="1" destOrd="0" presId="urn:microsoft.com/office/officeart/2005/8/layout/hierarchy2"/>
    <dgm:cxn modelId="{83CA1488-13A3-4054-B432-1EA06CE26631}" type="presOf" srcId="{3BA35337-410B-40AB-8587-15AC050D9537}" destId="{32B53D83-05BF-42F8-B3BF-2418B0ACEC57}" srcOrd="1" destOrd="0" presId="urn:microsoft.com/office/officeart/2005/8/layout/hierarchy2"/>
    <dgm:cxn modelId="{59414AA4-0C66-46FA-8BCC-7C5C3ABF6C4F}" srcId="{49451FD5-89C8-4B6F-B259-670C12261579}" destId="{ED5A9188-BD13-46FE-9041-6F574F39F6A9}" srcOrd="1" destOrd="0" parTransId="{F4BC15EE-6A7D-4233-93AD-12828569BC1F}" sibTransId="{0A4765B2-8963-46BF-800A-41E3A85BDFF0}"/>
    <dgm:cxn modelId="{644C16AA-EAA7-4089-AD84-B55B1279C429}" type="presOf" srcId="{FE0F2071-8E85-4669-93D5-51D8BD59791A}" destId="{1330248F-60A2-4D00-BFEC-B6F6C53BD276}" srcOrd="0" destOrd="0" presId="urn:microsoft.com/office/officeart/2005/8/layout/hierarchy2"/>
    <dgm:cxn modelId="{AE7690AA-CEDA-467A-9FD3-E2FB80FF46F1}" type="presOf" srcId="{2ADF3186-04A4-4DD6-8165-CD7CB213DA44}" destId="{A9E37FC1-BDBB-4C43-AAAB-3A26587CE5AD}" srcOrd="0" destOrd="0" presId="urn:microsoft.com/office/officeart/2005/8/layout/hierarchy2"/>
    <dgm:cxn modelId="{FD73E4DF-62D0-4E3F-9369-888AAE6BDBD9}" type="presOf" srcId="{FBD5FB1B-021F-45CD-ADA2-8028FD17B75F}" destId="{F5135627-68C7-4264-95E6-41DD1A09703E}" srcOrd="1" destOrd="0" presId="urn:microsoft.com/office/officeart/2005/8/layout/hierarchy2"/>
    <dgm:cxn modelId="{D4F41192-6B2A-438A-A2C9-A69348F13092}" type="presOf" srcId="{3BA35337-410B-40AB-8587-15AC050D9537}" destId="{9CB50E85-3A51-4249-9E17-75E46D90B6DC}" srcOrd="0" destOrd="0" presId="urn:microsoft.com/office/officeart/2005/8/layout/hierarchy2"/>
    <dgm:cxn modelId="{05A248EE-7150-42F1-9F91-E320F40BEC69}" srcId="{49451FD5-89C8-4B6F-B259-670C12261579}" destId="{7E5E7AA5-AE2B-4ED0-955D-70A03F136AB6}" srcOrd="0" destOrd="0" parTransId="{3BA35337-410B-40AB-8587-15AC050D9537}" sibTransId="{4D999026-AA7D-40D9-B520-7CA89376EF26}"/>
    <dgm:cxn modelId="{20ACD406-6FA9-4C67-AFA6-8DEBA671FBEC}" type="presOf" srcId="{F4BC15EE-6A7D-4233-93AD-12828569BC1F}" destId="{1532EA1D-A36F-45A3-BF21-E6EC4AB01314}" srcOrd="0" destOrd="0" presId="urn:microsoft.com/office/officeart/2005/8/layout/hierarchy2"/>
    <dgm:cxn modelId="{04516C39-7A93-419F-A1ED-8FEFAA7C950D}" type="presOf" srcId="{3562BB6E-2E5C-4B2E-A00D-823586F08125}" destId="{3E2622AA-DBE3-4B87-858C-42925C0FBBCE}" srcOrd="0" destOrd="0" presId="urn:microsoft.com/office/officeart/2005/8/layout/hierarchy2"/>
    <dgm:cxn modelId="{044E8AC4-FE92-422B-9D58-FBD03CA96674}" type="presOf" srcId="{F4BC15EE-6A7D-4233-93AD-12828569BC1F}" destId="{B1FF048F-855C-4A82-9FC5-917FDF264FA2}" srcOrd="1" destOrd="0" presId="urn:microsoft.com/office/officeart/2005/8/layout/hierarchy2"/>
    <dgm:cxn modelId="{69B1F8F8-207A-4792-9F5A-7BFF15326242}" srcId="{49451FD5-89C8-4B6F-B259-670C12261579}" destId="{9E9E264A-2C6B-471D-880D-6292ACAFE7A8}" srcOrd="2" destOrd="0" parTransId="{FBD5FB1B-021F-45CD-ADA2-8028FD17B75F}" sibTransId="{12797EAE-4F16-469E-967F-AE76725A6E77}"/>
    <dgm:cxn modelId="{05BED587-C749-4E4A-A261-640F3895EDA9}" type="presParOf" srcId="{1330248F-60A2-4D00-BFEC-B6F6C53BD276}" destId="{480C9D48-4378-4D7A-B773-CC7DC24C746A}" srcOrd="0" destOrd="0" presId="urn:microsoft.com/office/officeart/2005/8/layout/hierarchy2"/>
    <dgm:cxn modelId="{6716ACBC-93E1-4C5B-A430-0A46AA35BB6B}" type="presParOf" srcId="{480C9D48-4378-4D7A-B773-CC7DC24C746A}" destId="{A9E37FC1-BDBB-4C43-AAAB-3A26587CE5AD}" srcOrd="0" destOrd="0" presId="urn:microsoft.com/office/officeart/2005/8/layout/hierarchy2"/>
    <dgm:cxn modelId="{A7993A9E-1AB9-4A39-9D89-2374F0ABCEB7}" type="presParOf" srcId="{480C9D48-4378-4D7A-B773-CC7DC24C746A}" destId="{5B85B382-6A6F-48FF-A2BD-761B97327DA9}" srcOrd="1" destOrd="0" presId="urn:microsoft.com/office/officeart/2005/8/layout/hierarchy2"/>
    <dgm:cxn modelId="{4A86998B-C232-411B-9B6D-3EF5461FF9AE}" type="presParOf" srcId="{5B85B382-6A6F-48FF-A2BD-761B97327DA9}" destId="{0F100F55-7DFF-40CD-95EF-C419D3D82EF1}" srcOrd="0" destOrd="0" presId="urn:microsoft.com/office/officeart/2005/8/layout/hierarchy2"/>
    <dgm:cxn modelId="{CE8A1209-8BA7-4371-8C07-FEAC5844453B}" type="presParOf" srcId="{0F100F55-7DFF-40CD-95EF-C419D3D82EF1}" destId="{412239BE-C94B-492C-A671-76A19EEF755F}" srcOrd="0" destOrd="0" presId="urn:microsoft.com/office/officeart/2005/8/layout/hierarchy2"/>
    <dgm:cxn modelId="{629F5015-75A5-4A13-B1C8-A7117C8CEB0A}" type="presParOf" srcId="{5B85B382-6A6F-48FF-A2BD-761B97327DA9}" destId="{B6619EBA-F572-471B-A6F4-7FC231F8B39E}" srcOrd="1" destOrd="0" presId="urn:microsoft.com/office/officeart/2005/8/layout/hierarchy2"/>
    <dgm:cxn modelId="{7E4EF9D9-2D3D-4C15-9402-D756A13F7F36}" type="presParOf" srcId="{B6619EBA-F572-471B-A6F4-7FC231F8B39E}" destId="{2134026E-3E69-44D2-B5CF-A3F57395C2DF}" srcOrd="0" destOrd="0" presId="urn:microsoft.com/office/officeart/2005/8/layout/hierarchy2"/>
    <dgm:cxn modelId="{76FBAE1B-C0B7-49FF-B247-92518BB9FE30}" type="presParOf" srcId="{B6619EBA-F572-471B-A6F4-7FC231F8B39E}" destId="{C81D9540-69BC-4384-861F-E75823743DFB}" srcOrd="1" destOrd="0" presId="urn:microsoft.com/office/officeart/2005/8/layout/hierarchy2"/>
    <dgm:cxn modelId="{C29F6294-6D86-42AF-9572-B5A8D62717B5}" type="presParOf" srcId="{C81D9540-69BC-4384-861F-E75823743DFB}" destId="{5BBAFC3C-264E-4707-82B8-E775B3336497}" srcOrd="0" destOrd="0" presId="urn:microsoft.com/office/officeart/2005/8/layout/hierarchy2"/>
    <dgm:cxn modelId="{C11583C5-F35A-4730-8F61-4871EECF694B}" type="presParOf" srcId="{5BBAFC3C-264E-4707-82B8-E775B3336497}" destId="{3952AF58-B334-4043-8358-DFD11F4A7B50}" srcOrd="0" destOrd="0" presId="urn:microsoft.com/office/officeart/2005/8/layout/hierarchy2"/>
    <dgm:cxn modelId="{A8ED1958-9FB0-4021-A94F-88788796FCAF}" type="presParOf" srcId="{C81D9540-69BC-4384-861F-E75823743DFB}" destId="{3207AB07-776E-4BD8-BB9E-F2C6D93DC369}" srcOrd="1" destOrd="0" presId="urn:microsoft.com/office/officeart/2005/8/layout/hierarchy2"/>
    <dgm:cxn modelId="{2FA69FB5-260E-46F1-89CB-F98DD2C8F33E}" type="presParOf" srcId="{3207AB07-776E-4BD8-BB9E-F2C6D93DC369}" destId="{F84F2CF0-7374-41A0-91A4-469B641C6B37}" srcOrd="0" destOrd="0" presId="urn:microsoft.com/office/officeart/2005/8/layout/hierarchy2"/>
    <dgm:cxn modelId="{22C5E787-0064-4947-815D-80F83D4E9767}" type="presParOf" srcId="{3207AB07-776E-4BD8-BB9E-F2C6D93DC369}" destId="{FB4C5876-2D11-4F31-A2C4-CDC8189AA49C}" srcOrd="1" destOrd="0" presId="urn:microsoft.com/office/officeart/2005/8/layout/hierarchy2"/>
    <dgm:cxn modelId="{3CF33259-161E-47A4-AD2E-F3DF008B3461}" type="presParOf" srcId="{5B85B382-6A6F-48FF-A2BD-761B97327DA9}" destId="{3E2622AA-DBE3-4B87-858C-42925C0FBBCE}" srcOrd="2" destOrd="0" presId="urn:microsoft.com/office/officeart/2005/8/layout/hierarchy2"/>
    <dgm:cxn modelId="{DE497D10-7417-4D7B-8D15-ABEF9C9A28EA}" type="presParOf" srcId="{3E2622AA-DBE3-4B87-858C-42925C0FBBCE}" destId="{5759A868-4D30-4AD0-9C51-3226239A8FC8}" srcOrd="0" destOrd="0" presId="urn:microsoft.com/office/officeart/2005/8/layout/hierarchy2"/>
    <dgm:cxn modelId="{61D826AC-DFD5-421F-A023-FBC5D20983FE}" type="presParOf" srcId="{5B85B382-6A6F-48FF-A2BD-761B97327DA9}" destId="{A32AE0FB-5390-4C89-9DB0-03AFD25444B7}" srcOrd="3" destOrd="0" presId="urn:microsoft.com/office/officeart/2005/8/layout/hierarchy2"/>
    <dgm:cxn modelId="{E2D8F7BE-2CB4-4367-87E1-A6952106BA3E}" type="presParOf" srcId="{A32AE0FB-5390-4C89-9DB0-03AFD25444B7}" destId="{0CFE88E5-FF71-446B-BA2D-093418BCA783}" srcOrd="0" destOrd="0" presId="urn:microsoft.com/office/officeart/2005/8/layout/hierarchy2"/>
    <dgm:cxn modelId="{3B24BA8D-2C77-4F1E-80C1-263E2D07D24E}" type="presParOf" srcId="{A32AE0FB-5390-4C89-9DB0-03AFD25444B7}" destId="{D982B7BF-7041-4AA1-BE23-EED300778358}" srcOrd="1" destOrd="0" presId="urn:microsoft.com/office/officeart/2005/8/layout/hierarchy2"/>
    <dgm:cxn modelId="{B8341DC4-F36A-4794-8657-DA5D7D58DDE2}" type="presParOf" srcId="{D982B7BF-7041-4AA1-BE23-EED300778358}" destId="{9CB50E85-3A51-4249-9E17-75E46D90B6DC}" srcOrd="0" destOrd="0" presId="urn:microsoft.com/office/officeart/2005/8/layout/hierarchy2"/>
    <dgm:cxn modelId="{AA2B66B6-A4E7-4691-B53B-5F01155C4A52}" type="presParOf" srcId="{9CB50E85-3A51-4249-9E17-75E46D90B6DC}" destId="{32B53D83-05BF-42F8-B3BF-2418B0ACEC57}" srcOrd="0" destOrd="0" presId="urn:microsoft.com/office/officeart/2005/8/layout/hierarchy2"/>
    <dgm:cxn modelId="{87AA316A-C004-4C08-91A4-3A701ED3C733}" type="presParOf" srcId="{D982B7BF-7041-4AA1-BE23-EED300778358}" destId="{60E854C2-7A23-4A67-8CB8-FDEEAA448AB4}" srcOrd="1" destOrd="0" presId="urn:microsoft.com/office/officeart/2005/8/layout/hierarchy2"/>
    <dgm:cxn modelId="{46565C2A-FF40-46A5-9071-1B3411D7B6A8}" type="presParOf" srcId="{60E854C2-7A23-4A67-8CB8-FDEEAA448AB4}" destId="{4F32A959-9CC5-4786-B9B7-A5BEC83BF045}" srcOrd="0" destOrd="0" presId="urn:microsoft.com/office/officeart/2005/8/layout/hierarchy2"/>
    <dgm:cxn modelId="{1E89931E-CF25-4EAB-9F04-35C9A7CFA7F2}" type="presParOf" srcId="{60E854C2-7A23-4A67-8CB8-FDEEAA448AB4}" destId="{67862857-C512-45D8-BB93-DC8B27EE0801}" srcOrd="1" destOrd="0" presId="urn:microsoft.com/office/officeart/2005/8/layout/hierarchy2"/>
    <dgm:cxn modelId="{F30224E1-1FB6-4E9F-AE0D-83603A2F50E8}" type="presParOf" srcId="{D982B7BF-7041-4AA1-BE23-EED300778358}" destId="{1532EA1D-A36F-45A3-BF21-E6EC4AB01314}" srcOrd="2" destOrd="0" presId="urn:microsoft.com/office/officeart/2005/8/layout/hierarchy2"/>
    <dgm:cxn modelId="{589A5E71-B3A9-40C2-9EB6-5BCCA7E03646}" type="presParOf" srcId="{1532EA1D-A36F-45A3-BF21-E6EC4AB01314}" destId="{B1FF048F-855C-4A82-9FC5-917FDF264FA2}" srcOrd="0" destOrd="0" presId="urn:microsoft.com/office/officeart/2005/8/layout/hierarchy2"/>
    <dgm:cxn modelId="{C1ECD183-F597-4B36-905C-C6908233C031}" type="presParOf" srcId="{D982B7BF-7041-4AA1-BE23-EED300778358}" destId="{5E103318-8D89-47C5-8E2E-33144EC03706}" srcOrd="3" destOrd="0" presId="urn:microsoft.com/office/officeart/2005/8/layout/hierarchy2"/>
    <dgm:cxn modelId="{776A2EAD-E9BE-4C8B-9B14-C2DBF6C51118}" type="presParOf" srcId="{5E103318-8D89-47C5-8E2E-33144EC03706}" destId="{FB559649-FA29-4FBD-A83F-DFFEA9FA835A}" srcOrd="0" destOrd="0" presId="urn:microsoft.com/office/officeart/2005/8/layout/hierarchy2"/>
    <dgm:cxn modelId="{1704D5F6-A2DF-4455-8037-3F9C909A1509}" type="presParOf" srcId="{5E103318-8D89-47C5-8E2E-33144EC03706}" destId="{D9C8F8A1-43CF-4675-9CBA-29B80A1DC175}" srcOrd="1" destOrd="0" presId="urn:microsoft.com/office/officeart/2005/8/layout/hierarchy2"/>
    <dgm:cxn modelId="{DB50D389-368D-4308-A5E4-1D8E0B695E5B}" type="presParOf" srcId="{D982B7BF-7041-4AA1-BE23-EED300778358}" destId="{F5FC3E3B-1460-452D-9F57-E9B376A5A5DA}" srcOrd="4" destOrd="0" presId="urn:microsoft.com/office/officeart/2005/8/layout/hierarchy2"/>
    <dgm:cxn modelId="{0B600D91-0EEA-4B7D-A982-4BFF255969E4}" type="presParOf" srcId="{F5FC3E3B-1460-452D-9F57-E9B376A5A5DA}" destId="{F5135627-68C7-4264-95E6-41DD1A09703E}" srcOrd="0" destOrd="0" presId="urn:microsoft.com/office/officeart/2005/8/layout/hierarchy2"/>
    <dgm:cxn modelId="{6EF1FB1D-EB24-4B0B-9739-2A68B32B9DBF}" type="presParOf" srcId="{D982B7BF-7041-4AA1-BE23-EED300778358}" destId="{48B8E6E6-E914-47A5-A22F-668CCB82FDD4}" srcOrd="5" destOrd="0" presId="urn:microsoft.com/office/officeart/2005/8/layout/hierarchy2"/>
    <dgm:cxn modelId="{B2BF901B-D7CE-489B-AE84-B0188F0B3078}" type="presParOf" srcId="{48B8E6E6-E914-47A5-A22F-668CCB82FDD4}" destId="{23547C0C-0A0B-4828-AF21-58E5B918CAE5}" srcOrd="0" destOrd="0" presId="urn:microsoft.com/office/officeart/2005/8/layout/hierarchy2"/>
    <dgm:cxn modelId="{4EADB917-E7E3-4531-AD10-3EF5002FD5CB}" type="presParOf" srcId="{48B8E6E6-E914-47A5-A22F-668CCB82FDD4}" destId="{B07F198F-580A-418F-B6F1-D429ACB0E44C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3076679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1939" y="3098618"/>
        <a:ext cx="1454239" cy="705180"/>
      </dsp:txXfrm>
    </dsp:sp>
    <dsp:sp modelId="{0F100F55-7DFF-40CD-95EF-C419D3D82EF1}">
      <dsp:nvSpPr>
        <dsp:cNvPr id="0" name=""/>
        <dsp:cNvSpPr/>
      </dsp:nvSpPr>
      <dsp:spPr>
        <a:xfrm rot="18394432">
          <a:off x="1319305" y="3084510"/>
          <a:ext cx="88490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84901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39633" y="3073759"/>
        <a:ext cx="44245" cy="44245"/>
      </dsp:txXfrm>
    </dsp:sp>
    <dsp:sp modelId="{2134026E-3E69-44D2-B5CF-A3F57395C2DF}">
      <dsp:nvSpPr>
        <dsp:cNvPr id="0" name=""/>
        <dsp:cNvSpPr/>
      </dsp:nvSpPr>
      <dsp:spPr>
        <a:xfrm>
          <a:off x="2025394" y="2366024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2047333" y="2387963"/>
        <a:ext cx="1454239" cy="705180"/>
      </dsp:txXfrm>
    </dsp:sp>
    <dsp:sp modelId="{5BBAFC3C-264E-4707-82B8-E775B3336497}">
      <dsp:nvSpPr>
        <dsp:cNvPr id="0" name=""/>
        <dsp:cNvSpPr/>
      </dsp:nvSpPr>
      <dsp:spPr>
        <a:xfrm rot="17687007">
          <a:off x="2781731" y="1569662"/>
          <a:ext cx="255429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554295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995022" y="1517175"/>
        <a:ext cx="127714" cy="127714"/>
      </dsp:txXfrm>
    </dsp:sp>
    <dsp:sp modelId="{F84F2CF0-7374-41A0-91A4-469B641C6B37}">
      <dsp:nvSpPr>
        <dsp:cNvPr id="0" name=""/>
        <dsp:cNvSpPr/>
      </dsp:nvSpPr>
      <dsp:spPr>
        <a:xfrm>
          <a:off x="4594247" y="46983"/>
          <a:ext cx="4085772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1, 2, 3 – Login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Servlet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68922"/>
        <a:ext cx="4041894" cy="705180"/>
      </dsp:txXfrm>
    </dsp:sp>
    <dsp:sp modelId="{217D920D-8794-4A2C-9EDF-E0A1421ECAFC}">
      <dsp:nvSpPr>
        <dsp:cNvPr id="0" name=""/>
        <dsp:cNvSpPr/>
      </dsp:nvSpPr>
      <dsp:spPr>
        <a:xfrm rot="18378006">
          <a:off x="3154564" y="2000371"/>
          <a:ext cx="18086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086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3663" y="1966526"/>
        <a:ext cx="90431" cy="90431"/>
      </dsp:txXfrm>
    </dsp:sp>
    <dsp:sp modelId="{FFEF549B-6708-4C9D-9C35-D64F152DE1CA}">
      <dsp:nvSpPr>
        <dsp:cNvPr id="0" name=""/>
        <dsp:cNvSpPr/>
      </dsp:nvSpPr>
      <dsp:spPr>
        <a:xfrm>
          <a:off x="4594247" y="908400"/>
          <a:ext cx="4109712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4, 5 – Search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Break Down</a:t>
          </a:r>
        </a:p>
      </dsp:txBody>
      <dsp:txXfrm>
        <a:off x="4616186" y="930339"/>
        <a:ext cx="4065834" cy="705180"/>
      </dsp:txXfrm>
    </dsp:sp>
    <dsp:sp modelId="{862C1B45-A08E-41CF-977B-5C1075B5A742}">
      <dsp:nvSpPr>
        <dsp:cNvPr id="0" name=""/>
        <dsp:cNvSpPr/>
      </dsp:nvSpPr>
      <dsp:spPr>
        <a:xfrm rot="19853405">
          <a:off x="3446112" y="2431080"/>
          <a:ext cx="122553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225534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8241" y="2411812"/>
        <a:ext cx="61276" cy="61276"/>
      </dsp:txXfrm>
    </dsp:sp>
    <dsp:sp modelId="{0CF05F64-2A98-4F0F-9AC8-065F65BFC66E}">
      <dsp:nvSpPr>
        <dsp:cNvPr id="0" name=""/>
        <dsp:cNvSpPr/>
      </dsp:nvSpPr>
      <dsp:spPr>
        <a:xfrm>
          <a:off x="4594247" y="1769818"/>
          <a:ext cx="411524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6, 7 – MVC2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JSP</a:t>
          </a:r>
        </a:p>
      </dsp:txBody>
      <dsp:txXfrm>
        <a:off x="4616186" y="1791757"/>
        <a:ext cx="4071362" cy="705180"/>
      </dsp:txXfrm>
    </dsp:sp>
    <dsp:sp modelId="{F1A39FF7-D184-4029-9ACB-884CFBAF31EA}">
      <dsp:nvSpPr>
        <dsp:cNvPr id="0" name=""/>
        <dsp:cNvSpPr/>
      </dsp:nvSpPr>
      <dsp:spPr>
        <a:xfrm rot="834701">
          <a:off x="3507333" y="2861789"/>
          <a:ext cx="110309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3091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1302" y="2845582"/>
        <a:ext cx="55154" cy="55154"/>
      </dsp:txXfrm>
    </dsp:sp>
    <dsp:sp modelId="{F5D1E02A-DC05-4D32-9025-EEFA03D59424}">
      <dsp:nvSpPr>
        <dsp:cNvPr id="0" name=""/>
        <dsp:cNvSpPr/>
      </dsp:nvSpPr>
      <dsp:spPr>
        <a:xfrm>
          <a:off x="4594247" y="2631236"/>
          <a:ext cx="4109712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8, 9, 10 – CUD, Shopping Carts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Sessions</a:t>
          </a:r>
        </a:p>
      </dsp:txBody>
      <dsp:txXfrm>
        <a:off x="4616186" y="2653175"/>
        <a:ext cx="4065834" cy="705180"/>
      </dsp:txXfrm>
    </dsp:sp>
    <dsp:sp modelId="{943E3EFD-52E8-4882-AC9F-15AE8A74F7FA}">
      <dsp:nvSpPr>
        <dsp:cNvPr id="0" name=""/>
        <dsp:cNvSpPr/>
      </dsp:nvSpPr>
      <dsp:spPr>
        <a:xfrm rot="2787428">
          <a:off x="3281742" y="3292498"/>
          <a:ext cx="155427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55427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20022" y="3265012"/>
        <a:ext cx="77713" cy="77713"/>
      </dsp:txXfrm>
    </dsp:sp>
    <dsp:sp modelId="{B2F82A37-B133-4909-B918-7AEA048CB870}">
      <dsp:nvSpPr>
        <dsp:cNvPr id="0" name=""/>
        <dsp:cNvSpPr/>
      </dsp:nvSpPr>
      <dsp:spPr>
        <a:xfrm>
          <a:off x="4594247" y="3492654"/>
          <a:ext cx="4150236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11, 12 – Login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JavaBeans</a:t>
          </a:r>
        </a:p>
      </dsp:txBody>
      <dsp:txXfrm>
        <a:off x="4616186" y="3514593"/>
        <a:ext cx="4106358" cy="705180"/>
      </dsp:txXfrm>
    </dsp:sp>
    <dsp:sp modelId="{AE51605E-796F-4756-8FE6-E0971E14E031}">
      <dsp:nvSpPr>
        <dsp:cNvPr id="0" name=""/>
        <dsp:cNvSpPr/>
      </dsp:nvSpPr>
      <dsp:spPr>
        <a:xfrm rot="3701623">
          <a:off x="2929852" y="3723207"/>
          <a:ext cx="225805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258053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002428" y="3678126"/>
        <a:ext cx="112902" cy="112902"/>
      </dsp:txXfrm>
    </dsp:sp>
    <dsp:sp modelId="{68E50797-BC72-4EF3-8593-FD0ECC494BA2}">
      <dsp:nvSpPr>
        <dsp:cNvPr id="0" name=""/>
        <dsp:cNvSpPr/>
      </dsp:nvSpPr>
      <dsp:spPr>
        <a:xfrm>
          <a:off x="4594247" y="4354072"/>
          <a:ext cx="409130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13, 14, 15 – CRUD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MVC 2 Complete - JSTL - </a:t>
          </a:r>
          <a:r>
            <a:rPr lang="en-US" sz="1800" kern="1200" dirty="0" err="1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Taglib</a:t>
          </a:r>
          <a:endParaRPr lang="en-US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616186" y="4376011"/>
        <a:ext cx="4047422" cy="705180"/>
      </dsp:txXfrm>
    </dsp:sp>
    <dsp:sp modelId="{BA83D13F-AE0E-4F18-8A9F-471BFD5D70D9}">
      <dsp:nvSpPr>
        <dsp:cNvPr id="0" name=""/>
        <dsp:cNvSpPr/>
      </dsp:nvSpPr>
      <dsp:spPr>
        <a:xfrm rot="4149988">
          <a:off x="2553575" y="4136067"/>
          <a:ext cx="301060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1060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83614" y="4072172"/>
        <a:ext cx="150530" cy="150530"/>
      </dsp:txXfrm>
    </dsp:sp>
    <dsp:sp modelId="{1A21D977-A654-40BF-BC59-E7B25818CC25}">
      <dsp:nvSpPr>
        <dsp:cNvPr id="0" name=""/>
        <dsp:cNvSpPr/>
      </dsp:nvSpPr>
      <dsp:spPr>
        <a:xfrm>
          <a:off x="4594247" y="5179792"/>
          <a:ext cx="4115240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16, 17 – Filter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Filter Chain</a:t>
          </a:r>
        </a:p>
      </dsp:txBody>
      <dsp:txXfrm>
        <a:off x="4616186" y="5201731"/>
        <a:ext cx="4071362" cy="705180"/>
      </dsp:txXfrm>
    </dsp:sp>
    <dsp:sp modelId="{3E2622AA-DBE3-4B87-858C-42925C0FBBCE}">
      <dsp:nvSpPr>
        <dsp:cNvPr id="0" name=""/>
        <dsp:cNvSpPr/>
      </dsp:nvSpPr>
      <dsp:spPr>
        <a:xfrm rot="2151948">
          <a:off x="1439881" y="3619788"/>
          <a:ext cx="61428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14281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31665" y="3615802"/>
        <a:ext cx="30714" cy="30714"/>
      </dsp:txXfrm>
    </dsp:sp>
    <dsp:sp modelId="{0CFE88E5-FF71-446B-BA2D-093418BCA783}">
      <dsp:nvSpPr>
        <dsp:cNvPr id="0" name=""/>
        <dsp:cNvSpPr/>
      </dsp:nvSpPr>
      <dsp:spPr>
        <a:xfrm>
          <a:off x="1995926" y="3436579"/>
          <a:ext cx="1498117" cy="74905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Framework</a:t>
          </a:r>
        </a:p>
      </dsp:txBody>
      <dsp:txXfrm>
        <a:off x="2017865" y="3458518"/>
        <a:ext cx="1454239" cy="70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7FC1-BDBB-4C43-AAAB-3A26587CE5AD}">
      <dsp:nvSpPr>
        <dsp:cNvPr id="0" name=""/>
        <dsp:cNvSpPr/>
      </dsp:nvSpPr>
      <dsp:spPr>
        <a:xfrm>
          <a:off x="0" y="2141502"/>
          <a:ext cx="1645616" cy="82280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 based App - PBL</a:t>
          </a:r>
        </a:p>
      </dsp:txBody>
      <dsp:txXfrm>
        <a:off x="24099" y="2165601"/>
        <a:ext cx="1597418" cy="774610"/>
      </dsp:txXfrm>
    </dsp:sp>
    <dsp:sp modelId="{0F100F55-7DFF-40CD-95EF-C419D3D82EF1}">
      <dsp:nvSpPr>
        <dsp:cNvPr id="0" name=""/>
        <dsp:cNvSpPr/>
      </dsp:nvSpPr>
      <dsp:spPr>
        <a:xfrm rot="16604680">
          <a:off x="1088514" y="1913547"/>
          <a:ext cx="1262474" cy="24980"/>
        </a:xfrm>
        <a:custGeom>
          <a:avLst/>
          <a:gdLst/>
          <a:ahLst/>
          <a:cxnLst/>
          <a:rect l="0" t="0" r="0" b="0"/>
          <a:pathLst>
            <a:path>
              <a:moveTo>
                <a:pt x="0" y="12490"/>
              </a:moveTo>
              <a:lnTo>
                <a:pt x="1262474" y="12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688189" y="1894475"/>
        <a:ext cx="63123" cy="63123"/>
      </dsp:txXfrm>
    </dsp:sp>
    <dsp:sp modelId="{2134026E-3E69-44D2-B5CF-A3F57395C2DF}">
      <dsp:nvSpPr>
        <dsp:cNvPr id="0" name=""/>
        <dsp:cNvSpPr/>
      </dsp:nvSpPr>
      <dsp:spPr>
        <a:xfrm>
          <a:off x="1793887" y="887764"/>
          <a:ext cx="1645616" cy="82280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Web</a:t>
          </a:r>
        </a:p>
      </dsp:txBody>
      <dsp:txXfrm>
        <a:off x="1817986" y="911863"/>
        <a:ext cx="1597418" cy="774610"/>
      </dsp:txXfrm>
    </dsp:sp>
    <dsp:sp modelId="{5BBAFC3C-264E-4707-82B8-E775B3336497}">
      <dsp:nvSpPr>
        <dsp:cNvPr id="0" name=""/>
        <dsp:cNvSpPr/>
      </dsp:nvSpPr>
      <dsp:spPr>
        <a:xfrm rot="20890269">
          <a:off x="3426355" y="1159760"/>
          <a:ext cx="1238292" cy="24980"/>
        </a:xfrm>
        <a:custGeom>
          <a:avLst/>
          <a:gdLst/>
          <a:ahLst/>
          <a:cxnLst/>
          <a:rect l="0" t="0" r="0" b="0"/>
          <a:pathLst>
            <a:path>
              <a:moveTo>
                <a:pt x="0" y="12490"/>
              </a:moveTo>
              <a:lnTo>
                <a:pt x="1238292" y="12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4014544" y="1141293"/>
        <a:ext cx="61914" cy="61914"/>
      </dsp:txXfrm>
    </dsp:sp>
    <dsp:sp modelId="{F84F2CF0-7374-41A0-91A4-469B641C6B37}">
      <dsp:nvSpPr>
        <dsp:cNvPr id="0" name=""/>
        <dsp:cNvSpPr/>
      </dsp:nvSpPr>
      <dsp:spPr>
        <a:xfrm>
          <a:off x="4651499" y="633928"/>
          <a:ext cx="4488039" cy="82280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….</a:t>
          </a:r>
        </a:p>
      </dsp:txBody>
      <dsp:txXfrm>
        <a:off x="4675598" y="658027"/>
        <a:ext cx="4439841" cy="774610"/>
      </dsp:txXfrm>
    </dsp:sp>
    <dsp:sp modelId="{3E2622AA-DBE3-4B87-858C-42925C0FBBCE}">
      <dsp:nvSpPr>
        <dsp:cNvPr id="0" name=""/>
        <dsp:cNvSpPr/>
      </dsp:nvSpPr>
      <dsp:spPr>
        <a:xfrm rot="4943898">
          <a:off x="1265492" y="2974640"/>
          <a:ext cx="876149" cy="24980"/>
        </a:xfrm>
        <a:custGeom>
          <a:avLst/>
          <a:gdLst/>
          <a:ahLst/>
          <a:cxnLst/>
          <a:rect l="0" t="0" r="0" b="0"/>
          <a:pathLst>
            <a:path>
              <a:moveTo>
                <a:pt x="0" y="12490"/>
              </a:moveTo>
              <a:lnTo>
                <a:pt x="876149" y="124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681663" y="2965227"/>
        <a:ext cx="43807" cy="43807"/>
      </dsp:txXfrm>
    </dsp:sp>
    <dsp:sp modelId="{0CFE88E5-FF71-446B-BA2D-093418BCA783}">
      <dsp:nvSpPr>
        <dsp:cNvPr id="0" name=""/>
        <dsp:cNvSpPr/>
      </dsp:nvSpPr>
      <dsp:spPr>
        <a:xfrm>
          <a:off x="1761518" y="3009951"/>
          <a:ext cx="1645616" cy="82280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Framework</a:t>
          </a:r>
        </a:p>
      </dsp:txBody>
      <dsp:txXfrm>
        <a:off x="1785617" y="3034050"/>
        <a:ext cx="1597418" cy="774610"/>
      </dsp:txXfrm>
    </dsp:sp>
    <dsp:sp modelId="{9CB50E85-3A51-4249-9E17-75E46D90B6DC}">
      <dsp:nvSpPr>
        <dsp:cNvPr id="0" name=""/>
        <dsp:cNvSpPr/>
      </dsp:nvSpPr>
      <dsp:spPr>
        <a:xfrm rot="19427763">
          <a:off x="3262545" y="2966548"/>
          <a:ext cx="1497700" cy="24980"/>
        </a:xfrm>
        <a:custGeom>
          <a:avLst/>
          <a:gdLst/>
          <a:ahLst/>
          <a:cxnLst/>
          <a:rect l="0" t="0" r="0" b="0"/>
          <a:pathLst>
            <a:path>
              <a:moveTo>
                <a:pt x="0" y="12490"/>
              </a:moveTo>
              <a:lnTo>
                <a:pt x="1497700" y="12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73953" y="2941596"/>
        <a:ext cx="74885" cy="74885"/>
      </dsp:txXfrm>
    </dsp:sp>
    <dsp:sp modelId="{4F32A959-9CC5-4786-B9B7-A5BEC83BF045}">
      <dsp:nvSpPr>
        <dsp:cNvPr id="0" name=""/>
        <dsp:cNvSpPr/>
      </dsp:nvSpPr>
      <dsp:spPr>
        <a:xfrm>
          <a:off x="4615658" y="2125317"/>
          <a:ext cx="4520408" cy="82280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18, 19 – Login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Struts</a:t>
          </a:r>
        </a:p>
      </dsp:txBody>
      <dsp:txXfrm>
        <a:off x="4639757" y="2149416"/>
        <a:ext cx="4472210" cy="774610"/>
      </dsp:txXfrm>
    </dsp:sp>
    <dsp:sp modelId="{1532EA1D-A36F-45A3-BF21-E6EC4AB01314}">
      <dsp:nvSpPr>
        <dsp:cNvPr id="0" name=""/>
        <dsp:cNvSpPr/>
      </dsp:nvSpPr>
      <dsp:spPr>
        <a:xfrm rot="175062">
          <a:off x="3406349" y="3439662"/>
          <a:ext cx="1210092" cy="24980"/>
        </a:xfrm>
        <a:custGeom>
          <a:avLst/>
          <a:gdLst/>
          <a:ahLst/>
          <a:cxnLst/>
          <a:rect l="0" t="0" r="0" b="0"/>
          <a:pathLst>
            <a:path>
              <a:moveTo>
                <a:pt x="0" y="12490"/>
              </a:moveTo>
              <a:lnTo>
                <a:pt x="1210092" y="12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1143" y="3421900"/>
        <a:ext cx="60504" cy="60504"/>
      </dsp:txXfrm>
    </dsp:sp>
    <dsp:sp modelId="{FB559649-FA29-4FBD-A83F-DFFEA9FA835A}">
      <dsp:nvSpPr>
        <dsp:cNvPr id="0" name=""/>
        <dsp:cNvSpPr/>
      </dsp:nvSpPr>
      <dsp:spPr>
        <a:xfrm>
          <a:off x="4615658" y="3071546"/>
          <a:ext cx="4520408" cy="82280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20, 21, 22 – CRUD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Struts 2</a:t>
          </a:r>
        </a:p>
      </dsp:txBody>
      <dsp:txXfrm>
        <a:off x="4639757" y="3095645"/>
        <a:ext cx="4472210" cy="774610"/>
      </dsp:txXfrm>
    </dsp:sp>
    <dsp:sp modelId="{F5FC3E3B-1460-452D-9F57-E9B376A5A5DA}">
      <dsp:nvSpPr>
        <dsp:cNvPr id="0" name=""/>
        <dsp:cNvSpPr/>
      </dsp:nvSpPr>
      <dsp:spPr>
        <a:xfrm rot="2389545">
          <a:off x="3224592" y="3912777"/>
          <a:ext cx="1573607" cy="24980"/>
        </a:xfrm>
        <a:custGeom>
          <a:avLst/>
          <a:gdLst/>
          <a:ahLst/>
          <a:cxnLst/>
          <a:rect l="0" t="0" r="0" b="0"/>
          <a:pathLst>
            <a:path>
              <a:moveTo>
                <a:pt x="0" y="12490"/>
              </a:moveTo>
              <a:lnTo>
                <a:pt x="1573607" y="124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72056" y="3885927"/>
        <a:ext cx="78680" cy="78680"/>
      </dsp:txXfrm>
    </dsp:sp>
    <dsp:sp modelId="{23547C0C-0A0B-4828-AF21-58E5B918CAE5}">
      <dsp:nvSpPr>
        <dsp:cNvPr id="0" name=""/>
        <dsp:cNvSpPr/>
      </dsp:nvSpPr>
      <dsp:spPr>
        <a:xfrm>
          <a:off x="4615658" y="4017776"/>
          <a:ext cx="4520408" cy="822808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Day 23, 24, 25 – Advanced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Struts 2 Advanced</a:t>
          </a:r>
        </a:p>
      </dsp:txBody>
      <dsp:txXfrm>
        <a:off x="4639757" y="4041875"/>
        <a:ext cx="4472210" cy="774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4119BE-6DAC-481A-A1FE-AF92ACD1CEF4}" type="datetimeFigureOut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C1CC5-64B2-4556-BE03-0B68F3995C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44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00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671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081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299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Bundle: bó, bọc vào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7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71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34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69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64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28F0-6EC3-475D-8095-64E63225B6F8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460EC-2BD1-4BDD-872E-01F21938A00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380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26EB4-493E-4DB5-A6CC-330FB38BBD3F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B9E41-A782-4803-8A02-BE6031CA6FF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523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639F-EF97-42C3-B3BE-2F3BF0B1DCDF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9C585-6869-43DA-82B0-511C27FF026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68517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F1E9-4072-44BF-BF17-5702C9F12815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282CB-12E7-46F9-97A7-D709F1E1394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522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5EFA8-0A32-4DD9-A4CE-62C5BA17D3B8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9779F-A276-4734-A9C7-A72246012E8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629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E67B7-1132-4E95-9B8B-A00EC4528B73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E7B01-77D4-4C60-9318-FEF00FB194C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658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F5426-839D-4EFF-BC3B-5D32204DEBCD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79600-FC3B-41F8-9783-78D75AF7A78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9906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9CFB1-0ED9-4D99-91F3-C1CB83F71580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7EA40-F22A-41B5-BB99-042237C80D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291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4B777-285F-4B2D-A555-D1DE73E4DA08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746B-282F-46F1-961C-4B313EAC95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7165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61C4-7672-4D5B-8F62-88AFD4642963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EF570-88AB-4209-9ED2-01E07A12C25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1125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CFE11-ACBB-4660-AA9D-7EA7D3BDE525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8443A-F459-43BF-922D-2A564EB34FA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500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517F1-B50F-4C30-A3CA-B52B3CC20F79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E3FFF-066D-43C1-AAF9-037629440B8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34515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C2480-D99A-4670-945E-9A42725FC4D5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9BA8C-909E-45F4-9B11-8E0E1540AAA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7792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CD5932D2-959E-48F9-B129-9D63BC4B849E}" type="datetime1">
              <a:rPr lang="en-US"/>
              <a:pPr>
                <a:defRPr/>
              </a:pPr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0E47DE3-B4BF-4031-B38A-D55FBD04CF7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2055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books24x7.com/toc.aspx?bookid=62587" TargetMode="External"/><Relationship Id="rId7" Type="http://schemas.openxmlformats.org/officeDocument/2006/relationships/hyperlink" Target="https://www.facebook.com/TrongKhanh.Kieu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ava.sun.com/" TargetMode="External"/><Relationship Id="rId5" Type="http://schemas.openxmlformats.org/officeDocument/2006/relationships/hyperlink" Target="http://struts.apache.org/" TargetMode="External"/><Relationship Id="rId4" Type="http://schemas.openxmlformats.org/officeDocument/2006/relationships/hyperlink" Target="http://java.sun.com/docs/books/tutorial/jdbc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index.html" TargetMode="External"/><Relationship Id="rId7" Type="http://schemas.openxmlformats.org/officeDocument/2006/relationships/hyperlink" Target="http://lms-undergrad.fpt.edu.vn/mod/resource/view.php?id=456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icrosoft.com/sqlserver/2008/en/us/default.aspx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www.netbean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Java Applications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PRJ301</a:t>
            </a: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291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74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404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306CAE8-3E0E-4C6B-BC38-DD3289D834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92475" y="3884613"/>
            <a:ext cx="312738" cy="303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5444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306CAE8-3E0E-4C6B-BC38-DD3289D834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92475" y="3884613"/>
            <a:ext cx="312738" cy="303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">
            <a:extLst>
              <a:ext uri="{FF2B5EF4-FFF2-40B4-BE49-F238E27FC236}">
                <a16:creationId xmlns:a16="http://schemas.microsoft.com/office/drawing/2014/main" id="{623BCE5A-6065-4502-9303-D1A9AC536F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6588" y="3863975"/>
            <a:ext cx="0" cy="9286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8B836C-EAEE-47B6-918E-16D82FA8072E}"/>
              </a:ext>
            </a:extLst>
          </p:cNvPr>
          <p:cNvSpPr txBox="1"/>
          <p:nvPr/>
        </p:nvSpPr>
        <p:spPr>
          <a:xfrm>
            <a:off x="2932284" y="41671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0" name="AutoShape 12">
            <a:extLst>
              <a:ext uri="{FF2B5EF4-FFF2-40B4-BE49-F238E27FC236}">
                <a16:creationId xmlns:a16="http://schemas.microsoft.com/office/drawing/2014/main" id="{D21A774D-FB09-48B6-B01E-06CE70983FCB}"/>
              </a:ext>
            </a:extLst>
          </p:cNvPr>
          <p:cNvCxnSpPr>
            <a:cxnSpLocks noChangeShapeType="1"/>
            <a:stCxn id="40970" idx="7"/>
            <a:endCxn id="40968" idx="3"/>
          </p:cNvCxnSpPr>
          <p:nvPr/>
        </p:nvCxnSpPr>
        <p:spPr bwMode="auto">
          <a:xfrm flipV="1">
            <a:off x="3385379" y="4618866"/>
            <a:ext cx="172968" cy="2602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6549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40969" name="AutoShape 9"/>
          <p:cNvCxnSpPr>
            <a:cxnSpLocks noChangeShapeType="1"/>
            <a:stCxn id="40966" idx="5"/>
            <a:endCxn id="40968" idx="0"/>
          </p:cNvCxnSpPr>
          <p:nvPr/>
        </p:nvCxnSpPr>
        <p:spPr bwMode="auto">
          <a:xfrm>
            <a:off x="3386138" y="3778250"/>
            <a:ext cx="381000" cy="33655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977" name="AutoShape 17"/>
          <p:cNvCxnSpPr>
            <a:cxnSpLocks noChangeShapeType="1"/>
            <a:stCxn id="40968" idx="7"/>
          </p:cNvCxnSpPr>
          <p:nvPr/>
        </p:nvCxnSpPr>
        <p:spPr bwMode="auto">
          <a:xfrm flipV="1">
            <a:off x="3975929" y="3891756"/>
            <a:ext cx="3840921" cy="30952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/>
          <p:cNvCxnSpPr>
            <a:cxnSpLocks noChangeShapeType="1"/>
            <a:endCxn id="40968" idx="6"/>
          </p:cNvCxnSpPr>
          <p:nvPr/>
        </p:nvCxnSpPr>
        <p:spPr bwMode="auto">
          <a:xfrm flipH="1" flipV="1">
            <a:off x="4062413" y="4410075"/>
            <a:ext cx="3754437" cy="95654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306CAE8-3E0E-4C6B-BC38-DD3289D8345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292475" y="3884613"/>
            <a:ext cx="312738" cy="30321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1">
            <a:extLst>
              <a:ext uri="{FF2B5EF4-FFF2-40B4-BE49-F238E27FC236}">
                <a16:creationId xmlns:a16="http://schemas.microsoft.com/office/drawing/2014/main" id="{623BCE5A-6065-4502-9303-D1A9AC536F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6588" y="3863975"/>
            <a:ext cx="0" cy="9286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8B836C-EAEE-47B6-918E-16D82FA8072E}"/>
              </a:ext>
            </a:extLst>
          </p:cNvPr>
          <p:cNvSpPr txBox="1"/>
          <p:nvPr/>
        </p:nvSpPr>
        <p:spPr>
          <a:xfrm>
            <a:off x="2932284" y="4167175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0" name="AutoShape 13">
            <a:extLst>
              <a:ext uri="{FF2B5EF4-FFF2-40B4-BE49-F238E27FC236}">
                <a16:creationId xmlns:a16="http://schemas.microsoft.com/office/drawing/2014/main" id="{8342DD07-01C9-4CC4-9BB4-A5B9FD575BB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547813" y="4214813"/>
            <a:ext cx="1333500" cy="873125"/>
          </a:xfrm>
          <a:prstGeom prst="straightConnector1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4">
            <a:extLst>
              <a:ext uri="{FF2B5EF4-FFF2-40B4-BE49-F238E27FC236}">
                <a16:creationId xmlns:a16="http://schemas.microsoft.com/office/drawing/2014/main" id="{66AA981B-A13F-4DC7-99B4-B5A0FA558B9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547813" y="3778250"/>
            <a:ext cx="1419225" cy="436563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7F514A-A487-4FF3-A937-D3727F2F432A}"/>
              </a:ext>
            </a:extLst>
          </p:cNvPr>
          <p:cNvSpPr txBox="1"/>
          <p:nvPr/>
        </p:nvSpPr>
        <p:spPr>
          <a:xfrm>
            <a:off x="1899444" y="4137819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23" name="AutoShape 12">
            <a:extLst>
              <a:ext uri="{FF2B5EF4-FFF2-40B4-BE49-F238E27FC236}">
                <a16:creationId xmlns:a16="http://schemas.microsoft.com/office/drawing/2014/main" id="{CBFFB21E-AA0E-41D1-A395-DA7761A1CDA8}"/>
              </a:ext>
            </a:extLst>
          </p:cNvPr>
          <p:cNvCxnSpPr>
            <a:cxnSpLocks noChangeShapeType="1"/>
            <a:endCxn id="40966" idx="3"/>
          </p:cNvCxnSpPr>
          <p:nvPr/>
        </p:nvCxnSpPr>
        <p:spPr bwMode="auto">
          <a:xfrm flipH="1" flipV="1">
            <a:off x="2967797" y="3777491"/>
            <a:ext cx="111968" cy="1019552"/>
          </a:xfrm>
          <a:prstGeom prst="straightConnector1">
            <a:avLst/>
          </a:prstGeom>
          <a:noFill/>
          <a:ln w="28575">
            <a:solidFill>
              <a:srgbClr val="00B05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2">
            <a:extLst>
              <a:ext uri="{FF2B5EF4-FFF2-40B4-BE49-F238E27FC236}">
                <a16:creationId xmlns:a16="http://schemas.microsoft.com/office/drawing/2014/main" id="{DDC8DF54-3F56-4E79-B255-EE6203B8C7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85379" y="4618866"/>
            <a:ext cx="172968" cy="2602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325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138237"/>
            <a:ext cx="806767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71" name="Content Placeholder 2"/>
          <p:cNvSpPr>
            <a:spLocks/>
          </p:cNvSpPr>
          <p:nvPr/>
        </p:nvSpPr>
        <p:spPr bwMode="auto">
          <a:xfrm>
            <a:off x="228600" y="763588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b="1">
                <a:latin typeface="Times New Roman" panose="02020603050405020304" pitchFamily="18" charset="0"/>
                <a:cs typeface="Arial" panose="020B0604020202020204" pitchFamily="34" charset="0"/>
              </a:rPr>
              <a:t>J2EE 1.4/ JavaEE5</a:t>
            </a:r>
            <a:r>
              <a:rPr lang="en-US" altLang="en-US" sz="3000">
                <a:latin typeface="Times New Roman" panose="02020603050405020304" pitchFamily="18" charset="0"/>
                <a:cs typeface="Arial" panose="020B0604020202020204" pitchFamily="34" charset="0"/>
              </a:rPr>
              <a:t>/ JavaEE6 Platform 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593851"/>
            <a:ext cx="793432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Content Placeholder 2"/>
          <p:cNvSpPr>
            <a:spLocks/>
          </p:cNvSpPr>
          <p:nvPr/>
        </p:nvSpPr>
        <p:spPr bwMode="auto">
          <a:xfrm>
            <a:off x="228600" y="763588"/>
            <a:ext cx="35544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>
                <a:latin typeface="Times New Roman" panose="02020603050405020304" pitchFamily="18" charset="0"/>
                <a:cs typeface="Arial" panose="020B0604020202020204" pitchFamily="34" charset="0"/>
              </a:rPr>
              <a:t>J2EE/JavaEE Technologies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784225"/>
            <a:ext cx="4598988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4435475" y="1339850"/>
            <a:ext cx="2359025" cy="284163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435475" y="1592263"/>
            <a:ext cx="2832100" cy="30003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4387850" y="1892300"/>
            <a:ext cx="3589338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4403725" y="5056188"/>
            <a:ext cx="2943225" cy="252412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4449763" y="3168650"/>
            <a:ext cx="2944812" cy="30003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8229600" cy="7604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534988" y="914400"/>
            <a:ext cx="8609012" cy="5845175"/>
          </a:xfrm>
        </p:spPr>
        <p:txBody>
          <a:bodyPr/>
          <a:lstStyle/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 Model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&amp; Web Container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(JSP)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Tag Libraries – Custom Tags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Struts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Struts 2 Basics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Struts 2 Advanced</a:t>
            </a:r>
          </a:p>
          <a:p>
            <a:pPr marL="514350" indent="-514350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974725"/>
            <a:ext cx="8686800" cy="519430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Completed:</a:t>
            </a:r>
          </a:p>
          <a:p>
            <a:pPr marL="342900" lvl="1" indent="-342900"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PRO192 (Object Oriented Programming)</a:t>
            </a:r>
          </a:p>
          <a:p>
            <a:pPr marL="342900" lvl="1" indent="-342900" algn="just"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DBI202 (Database Systems)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Plan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404813" y="511175"/>
            <a:ext cx="8739187" cy="4921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 LMS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40000"/>
              </a:spcBef>
              <a:buFont typeface="Arial" charset="0"/>
              <a:buChar char="•"/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84588119"/>
              </p:ext>
            </p:extLst>
          </p:nvPr>
        </p:nvGraphicFramePr>
        <p:xfrm>
          <a:off x="0" y="92914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E37FC1-BDBB-4C43-AAAB-3A26587CE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9E37FC1-BDBB-4C43-AAAB-3A26587CE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00F55-7DFF-40CD-95EF-C419D3D82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F100F55-7DFF-40CD-95EF-C419D3D82E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34026E-3E69-44D2-B5CF-A3F57395C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134026E-3E69-44D2-B5CF-A3F57395C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BAFC3C-264E-4707-82B8-E775B3336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BBAFC3C-264E-4707-82B8-E775B33364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4F2CF0-7374-41A0-91A4-469B641C6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84F2CF0-7374-41A0-91A4-469B641C6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D920D-8794-4A2C-9EDF-E0A1421EC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217D920D-8794-4A2C-9EDF-E0A1421EC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EF549B-6708-4C9D-9C35-D64F152DE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FFEF549B-6708-4C9D-9C35-D64F152DE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2C1B45-A08E-41CF-977B-5C1075B5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862C1B45-A08E-41CF-977B-5C1075B5A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05F64-2A98-4F0F-9AC8-065F65BFC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CF05F64-2A98-4F0F-9AC8-065F65BFC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A39FF7-D184-4029-9ACB-884CFBAF3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1A39FF7-D184-4029-9ACB-884CFBAF3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D1E02A-DC05-4D32-9025-EEFA03D59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F5D1E02A-DC05-4D32-9025-EEFA03D594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3E3EFD-52E8-4882-AC9F-15AE8A74F7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43E3EFD-52E8-4882-AC9F-15AE8A74F7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F82A37-B133-4909-B918-7AEA048CB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B2F82A37-B133-4909-B918-7AEA048CB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51605E-796F-4756-8FE6-E0971E14E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AE51605E-796F-4756-8FE6-E0971E14E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E50797-BC72-4EF3-8593-FD0ECC494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68E50797-BC72-4EF3-8593-FD0ECC494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83D13F-AE0E-4F18-8A9F-471BFD5D7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BA83D13F-AE0E-4F18-8A9F-471BFD5D7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21D977-A654-40BF-BC59-E7B25818C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1A21D977-A654-40BF-BC59-E7B25818C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2622AA-DBE3-4B87-858C-42925C0FB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3E2622AA-DBE3-4B87-858C-42925C0FB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E88E5-FF71-446B-BA2D-093418BCA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0CFE88E5-FF71-446B-BA2D-093418BCA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Plan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404813" y="511175"/>
            <a:ext cx="8739187" cy="4921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  <a:p>
            <a:pPr marL="514350" indent="-514350" algn="just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40000"/>
              </a:spcBef>
              <a:buFont typeface="Arial" charset="0"/>
              <a:buChar char="•"/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1597886"/>
              </p:ext>
            </p:extLst>
          </p:nvPr>
        </p:nvGraphicFramePr>
        <p:xfrm>
          <a:off x="0" y="929148"/>
          <a:ext cx="9144000" cy="592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E37FC1-BDBB-4C43-AAAB-3A26587CE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9E37FC1-BDBB-4C43-AAAB-3A26587CE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100F55-7DFF-40CD-95EF-C419D3D82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F100F55-7DFF-40CD-95EF-C419D3D82E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34026E-3E69-44D2-B5CF-A3F57395C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134026E-3E69-44D2-B5CF-A3F57395C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BAFC3C-264E-4707-82B8-E775B3336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BBAFC3C-264E-4707-82B8-E775B33364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4F2CF0-7374-41A0-91A4-469B641C6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84F2CF0-7374-41A0-91A4-469B641C6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2622AA-DBE3-4B87-858C-42925C0FBB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3E2622AA-DBE3-4B87-858C-42925C0FBB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E88E5-FF71-446B-BA2D-093418BCA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CFE88E5-FF71-446B-BA2D-093418BCA7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B50E85-3A51-4249-9E17-75E46D90B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CB50E85-3A51-4249-9E17-75E46D90B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32A959-9CC5-4786-B9B7-A5BEC83BF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4F32A959-9CC5-4786-B9B7-A5BEC83BF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32EA1D-A36F-45A3-BF21-E6EC4AB01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1532EA1D-A36F-45A3-BF21-E6EC4AB01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559649-FA29-4FBD-A83F-DFFEA9FA8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FB559649-FA29-4FBD-A83F-DFFEA9FA83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FC3E3B-1460-452D-9F57-E9B376A5A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F5FC3E3B-1460-452D-9F57-E9B376A5A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547C0C-0A0B-4828-AF21-58E5B918C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23547C0C-0A0B-4828-AF21-58E5B918CA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19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Plan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404813" y="898991"/>
            <a:ext cx="8739187" cy="61991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LMS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Model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 Application &amp; Web Container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 Server Pages (JSP)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Session Management,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 &amp; Listener (self-study)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JavaBeans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JSP Tag Libraries – Custom Tags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Filters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 to Struts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Struts 2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Strut2 Advanced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Practical test</a:t>
            </a:r>
          </a:p>
          <a:p>
            <a:pPr marL="514350" indent="-514350" algn="just" eaLnBrk="1" hangingPunct="1">
              <a:lnSpc>
                <a:spcPct val="90000"/>
              </a:lnSpc>
              <a:buFont typeface="Calibri" pitchFamily="34" charset="0"/>
              <a:buAutoNum type="arabicPeriod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Project Presentation </a:t>
            </a:r>
          </a:p>
          <a:p>
            <a:pPr eaLnBrk="1" hangingPunct="1">
              <a:lnSpc>
                <a:spcPct val="125000"/>
              </a:lnSpc>
              <a:spcBef>
                <a:spcPct val="40000"/>
              </a:spcBef>
              <a:buFont typeface="Arial" charset="0"/>
              <a:buChar char="•"/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98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Materials/ References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265113" y="942975"/>
            <a:ext cx="8878887" cy="5915025"/>
          </a:xfrm>
        </p:spPr>
        <p:txBody>
          <a:bodyPr/>
          <a:lstStyle/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Textbook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Text book: Nicholas S. Williams, 2014, Professional Java® for Web Applications,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Wrox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</a:t>
            </a:r>
          </a:p>
          <a:p>
            <a:pPr lvl="1" algn="just" eaLnBrk="1" hangingPunct="1"/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http://library.books24x7.com/toc.aspx?bookid=62587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References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http://java.sun.com/docs/books/tutorial/jdbc/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http://struts.apache.org/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http://java.sun.com/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Page: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https://www.facebook.com/TrongKhanh.Kieu/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112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Environments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>
          <a:xfrm>
            <a:off x="266700" y="1319213"/>
            <a:ext cx="8877300" cy="55387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7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http://www.oracle.com/technetwork/java/index.html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JDK 7 Update 51, JDK 8 Update 66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7 Documentation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J2EE 1.4/JavaEE5 Core Patterns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NetBeans IDE 7.4/8.0.2/8.1/8.2 with supporting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http://www.netbean.org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Tomcat 8.0.x/7.0.x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http://tomcat.apache.org/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SQL Server 2005/2008/2014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http://www.microsoft.com/sqlserver/2008/en/us/default.aspx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 ≥ 8.x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Type 4 for MS. SQL Server: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sqlserver4.jar 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http://lms-undergrad.fpt.edu.vn/mod/resource/view.php?id=4566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Viewer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supporting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048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Rules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1" y="582613"/>
            <a:ext cx="9144000" cy="6084887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conduct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contents of the next session/ topic at home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lessons in classrooms and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previous session at the beginning of class in every day (penalty marks on workshops)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chapter assessments in time and Quizzes (via LMS)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 by FU-HCM LMS, Forum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 actively in your teams and in classrooms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to question and answer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phone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laptops under teacher’s instruction (No game, no chat in class)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4159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Strategy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211308" y="682552"/>
            <a:ext cx="8820150" cy="5888037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attend more than 80% of contact hours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not, not allow to take exam).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Progress Test (Q)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10 %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Workshop (Lab)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10 %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Assignment (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	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30 %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Practical Exam (P)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20 %</a:t>
            </a:r>
          </a:p>
          <a:p>
            <a:pPr lvl="1" algn="just" eaLnBrk="1" hangingPunct="1"/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(FE)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30 %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score</a:t>
            </a:r>
          </a:p>
          <a:p>
            <a:pPr lvl="1" algn="just"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(Q) + 10% (Lab) + 30%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+ 20% (P) + 30% (FE)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score ≥ 5 and Final Examination ≥ 4 (of 10)</a:t>
            </a:r>
          </a:p>
          <a:p>
            <a:pPr lvl="1" algn="just" eaLnBrk="1" hangingPunct="1"/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components  &gt; 0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Retake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the Final Exam when not passed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5540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study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481013"/>
            <a:ext cx="9144000" cy="60325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knowledge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it’s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 and exciting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so you need to keep tight grip on it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books to get the general concept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Reference, study, collection from internet, your classmates, forum …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 lectures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Listens, understand, then make your own notes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your explanation about some topic in lectures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questions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some examples that are not existed in your book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all the exercises, demo to make your sense 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classes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your classmate in directly, on forum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lab, assignments to submit via CMS, and do more exercises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your teams in yourselves to support together in studying</a:t>
            </a:r>
          </a:p>
          <a:p>
            <a:pPr marL="0" indent="0" algn="just"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Make question to deposit marks for components in progress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5540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exam/test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554038"/>
            <a:ext cx="9144000" cy="61928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following rules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you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focus and practice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exercises and homework in try your best everyday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Tests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students violate, they take 0 marks)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books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Exam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students violate, they take 0 marks)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 requirements and lecturer’s recommended in his lecture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internets,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emails,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chats,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copy or paste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available/previous code.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try it yourselves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Nothing else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only work with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configuring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Workshop/Assignment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students violate, they take 0 marks)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 requirements and lecturer’s recommended in his lecture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(copy code, contents, style)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all source code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delete anything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815262" cy="54334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policy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-98474" y="506435"/>
            <a:ext cx="9242474" cy="572381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during a test, making a project, or an exam is construed as talking, peeking at another student’s paper, or any other clandestine method of transmitting information.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during in making lab and assignment as copy source code, copy style, same meaning in progress, …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verify, student’s code in project can be deleted, then he/she must be retyped to make the program running correctly. Or/And make new required functions (Otherwise, he/she takes 0 marks for his/her project/quiz)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is using the work of others without citing it; that is, holding the work of others out as your own work.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verify, student must be described functionality dataflow and how it work (Otherwise, he/she takes 0 marks for his/her project)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photocopy a textbook without the copyright holder's permission, you violate copyright law.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153551"/>
            <a:ext cx="9144000" cy="553934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the features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(J2EE)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web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(Servlets, JSP, JavaBeans, Custom Tags, Filtering)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be able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MVC architecture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web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with framework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(Struts 2)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(Servlets, JSP)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1382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Enjoy the Course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354013" y="1511300"/>
            <a:ext cx="8789987" cy="53467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 enthusiastic about the material because it is interesting, useful and an important part of your training as a software engineer. </a:t>
            </a:r>
          </a:p>
          <a:p>
            <a:pPr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job is to help you learn and enjoy the experience. </a:t>
            </a:r>
          </a:p>
          <a:p>
            <a:pPr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So, let’s all have fun together with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Web-Based Java Applications!!!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4164013" y="25050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6279" name="Line 13"/>
          <p:cNvSpPr>
            <a:spLocks noChangeShapeType="1"/>
          </p:cNvSpPr>
          <p:nvPr/>
        </p:nvSpPr>
        <p:spPr bwMode="auto">
          <a:xfrm>
            <a:off x="5092700" y="2392363"/>
            <a:ext cx="1073150" cy="1030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1" name="Picture 18" descr="C:\My Documents\images\couch-t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93788"/>
            <a:ext cx="11604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562600" y="43338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6283" name="Line 15"/>
          <p:cNvSpPr>
            <a:spLocks noChangeShapeType="1"/>
          </p:cNvSpPr>
          <p:nvPr/>
        </p:nvSpPr>
        <p:spPr bwMode="auto">
          <a:xfrm flipH="1">
            <a:off x="4876800" y="4105275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4" name="Picture 19" descr="C:\My Documents\images\remo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86075"/>
            <a:ext cx="11334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3810000" y="5476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6287" name="Line 16"/>
          <p:cNvSpPr>
            <a:spLocks noChangeShapeType="1"/>
          </p:cNvSpPr>
          <p:nvPr/>
        </p:nvSpPr>
        <p:spPr bwMode="auto">
          <a:xfrm flipH="1" flipV="1">
            <a:off x="2971800" y="4029075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7" name="Picture 20" descr="C:\My Documents\images\vc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91075"/>
            <a:ext cx="190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905000" y="43338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6291" name="Line 17"/>
          <p:cNvSpPr>
            <a:spLocks noChangeShapeType="1"/>
          </p:cNvSpPr>
          <p:nvPr/>
        </p:nvSpPr>
        <p:spPr bwMode="auto">
          <a:xfrm flipV="1">
            <a:off x="2971800" y="2413000"/>
            <a:ext cx="1062038" cy="715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30" name="Picture 22" descr="C:\My Documents\images\tv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86075"/>
            <a:ext cx="11874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3" name="Text Box 149"/>
          <p:cNvSpPr txBox="1">
            <a:spLocks noChangeArrowheads="1"/>
          </p:cNvSpPr>
          <p:nvPr/>
        </p:nvSpPr>
        <p:spPr bwMode="auto">
          <a:xfrm>
            <a:off x="1263650" y="5803900"/>
            <a:ext cx="672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This is a MVC Model</a:t>
            </a:r>
          </a:p>
        </p:txBody>
      </p:sp>
      <p:cxnSp>
        <p:nvCxnSpPr>
          <p:cNvPr id="17" name="Straight Arrow Connector 16"/>
          <p:cNvCxnSpPr>
            <a:endCxn id="56334" idx="3"/>
          </p:cNvCxnSpPr>
          <p:nvPr/>
        </p:nvCxnSpPr>
        <p:spPr>
          <a:xfrm rot="10800000">
            <a:off x="2940050" y="3548063"/>
            <a:ext cx="3044825" cy="539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7" name="Text Box 10"/>
          <p:cNvSpPr txBox="1">
            <a:spLocks noChangeArrowheads="1"/>
          </p:cNvSpPr>
          <p:nvPr/>
        </p:nvSpPr>
        <p:spPr bwMode="auto">
          <a:xfrm rot="2527738">
            <a:off x="5119688" y="239395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56338" name="Text Box 10"/>
          <p:cNvSpPr txBox="1">
            <a:spLocks noChangeArrowheads="1"/>
          </p:cNvSpPr>
          <p:nvPr/>
        </p:nvSpPr>
        <p:spPr bwMode="auto">
          <a:xfrm rot="-2374083">
            <a:off x="2389188" y="2214563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Sees</a:t>
            </a:r>
          </a:p>
        </p:txBody>
      </p:sp>
      <p:sp>
        <p:nvSpPr>
          <p:cNvPr id="56339" name="Text Box 10"/>
          <p:cNvSpPr txBox="1">
            <a:spLocks noChangeArrowheads="1"/>
          </p:cNvSpPr>
          <p:nvPr/>
        </p:nvSpPr>
        <p:spPr bwMode="auto">
          <a:xfrm rot="-2372124">
            <a:off x="4217988" y="40290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Manipulates</a:t>
            </a:r>
          </a:p>
        </p:txBody>
      </p:sp>
      <p:sp>
        <p:nvSpPr>
          <p:cNvPr id="56340" name="Text Box 10"/>
          <p:cNvSpPr txBox="1">
            <a:spLocks noChangeArrowheads="1"/>
          </p:cNvSpPr>
          <p:nvPr/>
        </p:nvSpPr>
        <p:spPr bwMode="auto">
          <a:xfrm rot="2052344">
            <a:off x="2778125" y="40020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3" grpId="0"/>
      <p:bldP spid="56337" grpId="0"/>
      <p:bldP spid="56338" grpId="0"/>
      <p:bldP spid="56339" grpId="0"/>
      <p:bldP spid="563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5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3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6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830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Photo Editor Photo" r:id="rId4" imgW="7621064" imgH="5714286" progId="MSPhotoEd.3">
                  <p:embed/>
                </p:oleObj>
              </mc:Choice>
              <mc:Fallback>
                <p:oleObj name="Photo Editor Photo" r:id="rId4" imgW="7621064" imgH="5714286" progId="MSPhotoEd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0967" name="AutoShape 7"/>
          <p:cNvCxnSpPr>
            <a:cxnSpLocks noChangeShapeType="1"/>
            <a:endCxn id="40966" idx="2"/>
          </p:cNvCxnSpPr>
          <p:nvPr/>
        </p:nvCxnSpPr>
        <p:spPr bwMode="auto">
          <a:xfrm flipV="1">
            <a:off x="1547813" y="3568700"/>
            <a:ext cx="1333500" cy="64611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7816850" y="3329781"/>
            <a:ext cx="1047750" cy="1725613"/>
          </a:xfrm>
          <a:prstGeom prst="can">
            <a:avLst>
              <a:gd name="adj" fmla="val 411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45" name="Content Placeholder 2"/>
          <p:cNvSpPr>
            <a:spLocks/>
          </p:cNvSpPr>
          <p:nvPr/>
        </p:nvSpPr>
        <p:spPr bwMode="auto"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Arial" panose="020B0604020202020204" pitchFamily="34" charset="0"/>
              </a:rPr>
              <a:t>The MVC architecture is applied in web application</a:t>
            </a:r>
            <a:endParaRPr lang="en-US" altLang="en-US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611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1406</Words>
  <Application>Microsoft Office PowerPoint</Application>
  <PresentationFormat>On-screen Show (4:3)</PresentationFormat>
  <Paragraphs>337</Paragraphs>
  <Slides>31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Wingdings</vt:lpstr>
      <vt:lpstr>Office Theme</vt:lpstr>
      <vt:lpstr>Photo Editor Photo</vt:lpstr>
      <vt:lpstr>Introduction to  Web-Based Java Applications (PRJ301)</vt:lpstr>
      <vt:lpstr>Prerequisites</vt:lpstr>
      <vt:lpstr>Course Objectives </vt:lpstr>
      <vt:lpstr>MVC Design Pattern   Model – View – Controller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Objectives </vt:lpstr>
      <vt:lpstr>Course Description</vt:lpstr>
      <vt:lpstr>Course Plan</vt:lpstr>
      <vt:lpstr>Course Plan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How to exam/test</vt:lpstr>
      <vt:lpstr>Academic policy</vt:lpstr>
      <vt:lpstr>Enjoy the Course</vt:lpstr>
      <vt:lpstr>PowerPoint Presentation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le vu truong</cp:lastModifiedBy>
  <cp:revision>2063</cp:revision>
  <dcterms:created xsi:type="dcterms:W3CDTF">2007-08-21T04:43:22Z</dcterms:created>
  <dcterms:modified xsi:type="dcterms:W3CDTF">2022-08-08T08:05:37Z</dcterms:modified>
</cp:coreProperties>
</file>