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1" r:id="rId1"/>
  </p:sldMasterIdLst>
  <p:notesMasterIdLst>
    <p:notesMasterId r:id="rId63"/>
  </p:notesMasterIdLst>
  <p:sldIdLst>
    <p:sldId id="256" r:id="rId2"/>
    <p:sldId id="551" r:id="rId3"/>
    <p:sldId id="359" r:id="rId4"/>
    <p:sldId id="650" r:id="rId5"/>
    <p:sldId id="585" r:id="rId6"/>
    <p:sldId id="589" r:id="rId7"/>
    <p:sldId id="716" r:id="rId8"/>
    <p:sldId id="717" r:id="rId9"/>
    <p:sldId id="718" r:id="rId10"/>
    <p:sldId id="719" r:id="rId11"/>
    <p:sldId id="720" r:id="rId12"/>
    <p:sldId id="721" r:id="rId13"/>
    <p:sldId id="722" r:id="rId14"/>
    <p:sldId id="723" r:id="rId15"/>
    <p:sldId id="724" r:id="rId16"/>
    <p:sldId id="725" r:id="rId17"/>
    <p:sldId id="726" r:id="rId18"/>
    <p:sldId id="727" r:id="rId19"/>
    <p:sldId id="728" r:id="rId20"/>
    <p:sldId id="729" r:id="rId21"/>
    <p:sldId id="730" r:id="rId22"/>
    <p:sldId id="731" r:id="rId23"/>
    <p:sldId id="732" r:id="rId24"/>
    <p:sldId id="733" r:id="rId25"/>
    <p:sldId id="734" r:id="rId26"/>
    <p:sldId id="735" r:id="rId27"/>
    <p:sldId id="736" r:id="rId28"/>
    <p:sldId id="737" r:id="rId29"/>
    <p:sldId id="738" r:id="rId30"/>
    <p:sldId id="739" r:id="rId31"/>
    <p:sldId id="740" r:id="rId32"/>
    <p:sldId id="741" r:id="rId33"/>
    <p:sldId id="742" r:id="rId34"/>
    <p:sldId id="743" r:id="rId35"/>
    <p:sldId id="744" r:id="rId36"/>
    <p:sldId id="745" r:id="rId37"/>
    <p:sldId id="746" r:id="rId38"/>
    <p:sldId id="747" r:id="rId39"/>
    <p:sldId id="748" r:id="rId40"/>
    <p:sldId id="749" r:id="rId41"/>
    <p:sldId id="750" r:id="rId42"/>
    <p:sldId id="751" r:id="rId43"/>
    <p:sldId id="752" r:id="rId44"/>
    <p:sldId id="753" r:id="rId45"/>
    <p:sldId id="649" r:id="rId46"/>
    <p:sldId id="651" r:id="rId47"/>
    <p:sldId id="520" r:id="rId48"/>
    <p:sldId id="754" r:id="rId49"/>
    <p:sldId id="755" r:id="rId50"/>
    <p:sldId id="756" r:id="rId51"/>
    <p:sldId id="757" r:id="rId52"/>
    <p:sldId id="758" r:id="rId53"/>
    <p:sldId id="759" r:id="rId54"/>
    <p:sldId id="760" r:id="rId55"/>
    <p:sldId id="761" r:id="rId56"/>
    <p:sldId id="762" r:id="rId57"/>
    <p:sldId id="763" r:id="rId58"/>
    <p:sldId id="766" r:id="rId59"/>
    <p:sldId id="764" r:id="rId60"/>
    <p:sldId id="765" r:id="rId61"/>
    <p:sldId id="767" r:id="rId6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FF6600"/>
    <a:srgbClr val="66FF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02F326-3DDF-9E20-6AD3-7CD01F7D82C5}" v="2" dt="2022-12-08T07:37:12.1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54" autoAdjust="0"/>
    <p:restoredTop sz="95070" autoAdjust="0"/>
  </p:normalViewPr>
  <p:slideViewPr>
    <p:cSldViewPr snapToGrid="0">
      <p:cViewPr varScale="1">
        <p:scale>
          <a:sx n="60" d="100"/>
          <a:sy n="60" d="100"/>
        </p:scale>
        <p:origin x="1974" y="66"/>
      </p:cViewPr>
      <p:guideLst>
        <p:guide orient="horz" pos="2160"/>
        <p:guide pos="2880"/>
      </p:guideLst>
    </p:cSldViewPr>
  </p:slideViewPr>
  <p:outlineViewPr>
    <p:cViewPr>
      <p:scale>
        <a:sx n="33" d="100"/>
        <a:sy n="33" d="100"/>
      </p:scale>
      <p:origin x="0" y="2886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69"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ười dùng Khách" userId="S::urn:spo:anon#ac90874be34b4404dd08ae1399485e0cb66509c8a3228cd65f38728c3bb3025b::" providerId="AD" clId="Web-{E802F326-3DDF-9E20-6AD3-7CD01F7D82C5}"/>
    <pc:docChg chg="sldOrd">
      <pc:chgData name="Người dùng Khách" userId="S::urn:spo:anon#ac90874be34b4404dd08ae1399485e0cb66509c8a3228cd65f38728c3bb3025b::" providerId="AD" clId="Web-{E802F326-3DDF-9E20-6AD3-7CD01F7D82C5}" dt="2022-12-08T07:37:12.147" v="1"/>
      <pc:docMkLst>
        <pc:docMk/>
      </pc:docMkLst>
      <pc:sldChg chg="ord">
        <pc:chgData name="Người dùng Khách" userId="S::urn:spo:anon#ac90874be34b4404dd08ae1399485e0cb66509c8a3228cd65f38728c3bb3025b::" providerId="AD" clId="Web-{E802F326-3DDF-9E20-6AD3-7CD01F7D82C5}" dt="2022-12-08T07:37:12.147" v="1"/>
        <pc:sldMkLst>
          <pc:docMk/>
          <pc:sldMk cId="1078417633" sldId="731"/>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0F2071-8E85-4669-93D5-51D8BD59791A}"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2ADF3186-04A4-4DD6-8165-CD7CB213DA44}">
      <dgm:prSet phldrT="[Text]" custT="1"/>
      <dgm:spPr>
        <a:solidFill>
          <a:schemeClr val="bg1"/>
        </a:solidFill>
        <a:ln>
          <a:solidFill>
            <a:schemeClr val="tx1"/>
          </a:solidFill>
        </a:ln>
      </dgm:spPr>
      <dgm:t>
        <a:bodyPr/>
        <a:lstStyle/>
        <a:p>
          <a:r>
            <a:rPr lang="en-US" sz="2000" dirty="0">
              <a:solidFill>
                <a:schemeClr val="tx1"/>
              </a:solidFill>
              <a:latin typeface="Times New Roman" pitchFamily="18" charset="0"/>
              <a:cs typeface="Times New Roman" pitchFamily="18" charset="0"/>
            </a:rPr>
            <a:t>Web based App - PBL</a:t>
          </a:r>
        </a:p>
      </dgm:t>
    </dgm:pt>
    <dgm:pt modelId="{25692CDF-904B-4E5F-A849-6B1E4DC789BF}" type="parTrans" cxnId="{B393B06B-4D9B-40EA-AE44-192267F1B4B8}">
      <dgm:prSet/>
      <dgm:spPr/>
      <dgm:t>
        <a:bodyPr/>
        <a:lstStyle/>
        <a:p>
          <a:endParaRPr lang="en-US">
            <a:solidFill>
              <a:schemeClr val="tx1"/>
            </a:solidFill>
            <a:latin typeface="Times New Roman" pitchFamily="18" charset="0"/>
            <a:cs typeface="Times New Roman" pitchFamily="18" charset="0"/>
          </a:endParaRPr>
        </a:p>
      </dgm:t>
    </dgm:pt>
    <dgm:pt modelId="{C019922A-2826-4292-9C46-C78881081F59}" type="sibTrans" cxnId="{B393B06B-4D9B-40EA-AE44-192267F1B4B8}">
      <dgm:prSet/>
      <dgm:spPr/>
      <dgm:t>
        <a:bodyPr/>
        <a:lstStyle/>
        <a:p>
          <a:endParaRPr lang="en-US">
            <a:solidFill>
              <a:schemeClr val="tx1"/>
            </a:solidFill>
            <a:latin typeface="Times New Roman" pitchFamily="18" charset="0"/>
            <a:cs typeface="Times New Roman" pitchFamily="18" charset="0"/>
          </a:endParaRPr>
        </a:p>
      </dgm:t>
    </dgm:pt>
    <dgm:pt modelId="{A9111697-A322-4D55-A1FD-81B2214A8E51}">
      <dgm:prSet phldrT="[Text]" custT="1"/>
      <dgm:spPr>
        <a:solidFill>
          <a:schemeClr val="bg1"/>
        </a:solidFill>
        <a:ln>
          <a:solidFill>
            <a:schemeClr val="tx1"/>
          </a:solidFill>
        </a:ln>
      </dgm:spPr>
      <dgm:t>
        <a:bodyPr/>
        <a:lstStyle/>
        <a:p>
          <a:r>
            <a:rPr lang="en-US" sz="2000" dirty="0">
              <a:solidFill>
                <a:schemeClr val="tx1"/>
              </a:solidFill>
              <a:latin typeface="Times New Roman" pitchFamily="18" charset="0"/>
              <a:cs typeface="Times New Roman" pitchFamily="18" charset="0"/>
            </a:rPr>
            <a:t>Web</a:t>
          </a:r>
        </a:p>
      </dgm:t>
    </dgm:pt>
    <dgm:pt modelId="{E82D20C4-1813-49B1-89EB-5300F0BCF07A}" type="parTrans" cxnId="{A084B16F-F3B0-4A0E-A03D-7F18BFF67CEC}">
      <dgm:prSet/>
      <dgm:spPr/>
      <dgm:t>
        <a:bodyPr/>
        <a:lstStyle/>
        <a:p>
          <a:endParaRPr lang="en-US">
            <a:solidFill>
              <a:schemeClr val="tx1"/>
            </a:solidFill>
            <a:latin typeface="Times New Roman" pitchFamily="18" charset="0"/>
            <a:cs typeface="Times New Roman" pitchFamily="18" charset="0"/>
          </a:endParaRPr>
        </a:p>
      </dgm:t>
    </dgm:pt>
    <dgm:pt modelId="{8838D7AA-3187-4A8D-B22E-E4EF172DFF22}" type="sibTrans" cxnId="{A084B16F-F3B0-4A0E-A03D-7F18BFF67CEC}">
      <dgm:prSet/>
      <dgm:spPr/>
      <dgm:t>
        <a:bodyPr/>
        <a:lstStyle/>
        <a:p>
          <a:endParaRPr lang="en-US">
            <a:solidFill>
              <a:schemeClr val="tx1"/>
            </a:solidFill>
            <a:latin typeface="Times New Roman" pitchFamily="18" charset="0"/>
            <a:cs typeface="Times New Roman" pitchFamily="18" charset="0"/>
          </a:endParaRPr>
        </a:p>
      </dgm:t>
    </dgm:pt>
    <dgm:pt modelId="{89DE9B08-869C-4BC8-9464-EB80ACB505C3}">
      <dgm:prSet phldrT="[Text]" custT="1"/>
      <dgm:spPr>
        <a:solidFill>
          <a:srgbClr val="FFFF00"/>
        </a:solidFill>
        <a:ln w="25400" cap="flat" cmpd="sng" algn="ctr">
          <a:solidFill>
            <a:prstClr val="black"/>
          </a:solidFill>
          <a:prstDash val="solid"/>
        </a:ln>
        <a:effectLst/>
      </dgm:spPr>
      <dgm:t>
        <a:bodyPr spcFirstLastPara="0" vert="horz" wrap="square" lIns="11430" tIns="11430" rIns="11430" bIns="11430" numCol="1" spcCol="1270" anchor="ctr" anchorCtr="0"/>
        <a:lstStyle/>
        <a:p>
          <a:pPr marL="0" lvl="0" algn="ctr" defTabSz="800100">
            <a:lnSpc>
              <a:spcPct val="90000"/>
            </a:lnSpc>
            <a:spcBef>
              <a:spcPct val="0"/>
            </a:spcBef>
            <a:spcAft>
              <a:spcPct val="35000"/>
            </a:spcAft>
            <a:buNone/>
          </a:pPr>
          <a:r>
            <a:rPr lang="en-US" sz="1800" kern="1200" dirty="0">
              <a:solidFill>
                <a:prstClr val="black"/>
              </a:solidFill>
              <a:latin typeface="Times New Roman" pitchFamily="18" charset="0"/>
              <a:ea typeface="+mn-ea"/>
              <a:cs typeface="Times New Roman" pitchFamily="18" charset="0"/>
            </a:rPr>
            <a:t>Day 1, 2, 3, 4, 5, 6 – Login   </a:t>
          </a:r>
        </a:p>
        <a:p>
          <a:pPr marL="0" lvl="0" algn="ctr" defTabSz="800100">
            <a:lnSpc>
              <a:spcPct val="90000"/>
            </a:lnSpc>
            <a:spcBef>
              <a:spcPct val="0"/>
            </a:spcBef>
            <a:spcAft>
              <a:spcPct val="35000"/>
            </a:spcAft>
            <a:buNone/>
          </a:pPr>
          <a:r>
            <a:rPr lang="en-US" sz="1800" kern="1200" dirty="0">
              <a:solidFill>
                <a:prstClr val="black"/>
              </a:solidFill>
              <a:latin typeface="Times New Roman" pitchFamily="18" charset="0"/>
              <a:ea typeface="+mn-ea"/>
              <a:cs typeface="Times New Roman" pitchFamily="18" charset="0"/>
            </a:rPr>
            <a:t>Servlet, JDBC</a:t>
          </a:r>
        </a:p>
      </dgm:t>
    </dgm:pt>
    <dgm:pt modelId="{4DB411FD-E991-4948-8A30-2FCDDC4BCA7A}" type="parTrans" cxnId="{5A80C1A7-6FAD-48E9-87F8-88C229725D92}">
      <dgm:prSet/>
      <dgm:spPr/>
      <dgm:t>
        <a:bodyPr/>
        <a:lstStyle/>
        <a:p>
          <a:endParaRPr lang="en-US">
            <a:solidFill>
              <a:schemeClr val="tx1"/>
            </a:solidFill>
            <a:latin typeface="Times New Roman" pitchFamily="18" charset="0"/>
            <a:cs typeface="Times New Roman" pitchFamily="18" charset="0"/>
          </a:endParaRPr>
        </a:p>
      </dgm:t>
    </dgm:pt>
    <dgm:pt modelId="{6357AC9F-B6E9-4385-95E5-087BA009183C}" type="sibTrans" cxnId="{5A80C1A7-6FAD-48E9-87F8-88C229725D92}">
      <dgm:prSet/>
      <dgm:spPr/>
      <dgm:t>
        <a:bodyPr/>
        <a:lstStyle/>
        <a:p>
          <a:endParaRPr lang="en-US">
            <a:solidFill>
              <a:schemeClr val="tx1"/>
            </a:solidFill>
            <a:latin typeface="Times New Roman" pitchFamily="18" charset="0"/>
            <a:cs typeface="Times New Roman" pitchFamily="18" charset="0"/>
          </a:endParaRPr>
        </a:p>
      </dgm:t>
    </dgm:pt>
    <dgm:pt modelId="{75D81277-B4F1-42A5-B188-EE7C7BC31F29}">
      <dgm:prSet phldrT="[Text]" custT="1"/>
      <dgm:spPr>
        <a:solidFill>
          <a:srgbClr val="FFFF66"/>
        </a:solidFill>
        <a:ln>
          <a:solidFill>
            <a:schemeClr val="tx1"/>
          </a:solidFill>
        </a:ln>
      </dgm:spPr>
      <dgm:t>
        <a:bodyPr/>
        <a:lstStyle/>
        <a:p>
          <a:r>
            <a:rPr lang="en-US" sz="1800" dirty="0">
              <a:solidFill>
                <a:schemeClr val="tx1"/>
              </a:solidFill>
              <a:latin typeface="Times New Roman" pitchFamily="18" charset="0"/>
              <a:cs typeface="Times New Roman" pitchFamily="18" charset="0"/>
            </a:rPr>
            <a:t>Day 7, 8, 9 – Search </a:t>
          </a:r>
        </a:p>
        <a:p>
          <a:r>
            <a:rPr lang="en-US" sz="1800" dirty="0">
              <a:solidFill>
                <a:schemeClr val="tx1"/>
              </a:solidFill>
              <a:latin typeface="Times New Roman" pitchFamily="18" charset="0"/>
              <a:cs typeface="Times New Roman" pitchFamily="18" charset="0"/>
            </a:rPr>
            <a:t>Break Down</a:t>
          </a:r>
        </a:p>
      </dgm:t>
    </dgm:pt>
    <dgm:pt modelId="{A4A85903-AB5B-4D32-9376-41084376B6C3}" type="parTrans" cxnId="{C0661EAD-54AF-4A11-88E2-C90C54640CE8}">
      <dgm:prSet/>
      <dgm:spPr/>
      <dgm:t>
        <a:bodyPr/>
        <a:lstStyle/>
        <a:p>
          <a:endParaRPr lang="en-US">
            <a:solidFill>
              <a:schemeClr val="tx1"/>
            </a:solidFill>
            <a:latin typeface="Times New Roman" pitchFamily="18" charset="0"/>
            <a:cs typeface="Times New Roman" pitchFamily="18" charset="0"/>
          </a:endParaRPr>
        </a:p>
      </dgm:t>
    </dgm:pt>
    <dgm:pt modelId="{D6417E59-CCA8-4C3E-9FF6-19185BD79B4D}" type="sibTrans" cxnId="{C0661EAD-54AF-4A11-88E2-C90C54640CE8}">
      <dgm:prSet/>
      <dgm:spPr/>
      <dgm:t>
        <a:bodyPr/>
        <a:lstStyle/>
        <a:p>
          <a:endParaRPr lang="en-US">
            <a:solidFill>
              <a:schemeClr val="tx1"/>
            </a:solidFill>
            <a:latin typeface="Times New Roman" pitchFamily="18" charset="0"/>
            <a:cs typeface="Times New Roman" pitchFamily="18" charset="0"/>
          </a:endParaRPr>
        </a:p>
      </dgm:t>
    </dgm:pt>
    <dgm:pt modelId="{3D6CEEE2-6F5D-44DD-939F-13C32CA7145C}">
      <dgm:prSet phldrT="[Text]" custT="1"/>
      <dgm:spPr>
        <a:solidFill>
          <a:srgbClr val="FFFF66"/>
        </a:solidFill>
        <a:ln>
          <a:solidFill>
            <a:schemeClr val="tx1"/>
          </a:solidFill>
        </a:ln>
      </dgm:spPr>
      <dgm:t>
        <a:bodyPr/>
        <a:lstStyle/>
        <a:p>
          <a:r>
            <a:rPr lang="en-US" sz="1800" dirty="0">
              <a:solidFill>
                <a:schemeClr val="tx1"/>
              </a:solidFill>
              <a:latin typeface="Times New Roman" pitchFamily="18" charset="0"/>
              <a:cs typeface="Times New Roman" pitchFamily="18" charset="0"/>
            </a:rPr>
            <a:t>Day 10, 11 – MVC2</a:t>
          </a:r>
        </a:p>
        <a:p>
          <a:r>
            <a:rPr lang="en-US" sz="1800" dirty="0">
              <a:solidFill>
                <a:schemeClr val="tx1"/>
              </a:solidFill>
              <a:latin typeface="Times New Roman" pitchFamily="18" charset="0"/>
              <a:cs typeface="Times New Roman" pitchFamily="18" charset="0"/>
            </a:rPr>
            <a:t>JSP</a:t>
          </a:r>
          <a:endParaRPr lang="en-US" sz="1800" dirty="0">
            <a:solidFill>
              <a:schemeClr val="bg1">
                <a:lumMod val="75000"/>
              </a:schemeClr>
            </a:solidFill>
            <a:latin typeface="Times New Roman" pitchFamily="18" charset="0"/>
            <a:cs typeface="Times New Roman" pitchFamily="18" charset="0"/>
          </a:endParaRPr>
        </a:p>
      </dgm:t>
    </dgm:pt>
    <dgm:pt modelId="{705102EF-0ECE-4ACE-B5EA-E16748FCDFA7}" type="parTrans" cxnId="{EF6519D7-C1F5-4523-8588-826C83C7EF5B}">
      <dgm:prSet/>
      <dgm:spPr/>
      <dgm:t>
        <a:bodyPr/>
        <a:lstStyle/>
        <a:p>
          <a:endParaRPr lang="en-US"/>
        </a:p>
      </dgm:t>
    </dgm:pt>
    <dgm:pt modelId="{3828EEE5-DF91-49E0-B262-42F4C6EBE385}" type="sibTrans" cxnId="{EF6519D7-C1F5-4523-8588-826C83C7EF5B}">
      <dgm:prSet/>
      <dgm:spPr/>
      <dgm:t>
        <a:bodyPr/>
        <a:lstStyle/>
        <a:p>
          <a:endParaRPr lang="en-US"/>
        </a:p>
      </dgm:t>
    </dgm:pt>
    <dgm:pt modelId="{06AA33E7-E134-4CD2-8FA1-13AE526FAF2F}">
      <dgm:prSet phldrT="[Text]" custT="1"/>
      <dgm:spPr>
        <a:solidFill>
          <a:srgbClr val="FFFF66"/>
        </a:solidFill>
        <a:ln>
          <a:solidFill>
            <a:schemeClr val="tx1"/>
          </a:solidFill>
        </a:ln>
      </dgm:spPr>
      <dgm:t>
        <a:bodyPr/>
        <a:lstStyle/>
        <a:p>
          <a:r>
            <a:rPr lang="en-US" sz="1800" dirty="0">
              <a:solidFill>
                <a:schemeClr val="tx1"/>
              </a:solidFill>
              <a:latin typeface="Times New Roman" pitchFamily="18" charset="0"/>
              <a:cs typeface="Times New Roman" pitchFamily="18" charset="0"/>
            </a:rPr>
            <a:t>Day 12, 13, 14, 15 – CUD, Shopping Carts </a:t>
          </a:r>
        </a:p>
        <a:p>
          <a:r>
            <a:rPr lang="en-US" sz="1800" dirty="0">
              <a:solidFill>
                <a:schemeClr val="tx1"/>
              </a:solidFill>
              <a:latin typeface="Times New Roman" pitchFamily="18" charset="0"/>
              <a:cs typeface="Times New Roman" pitchFamily="18" charset="0"/>
            </a:rPr>
            <a:t>Sessions</a:t>
          </a:r>
          <a:endParaRPr lang="en-US" sz="1800" dirty="0">
            <a:solidFill>
              <a:schemeClr val="bg1">
                <a:lumMod val="75000"/>
              </a:schemeClr>
            </a:solidFill>
            <a:latin typeface="Times New Roman" pitchFamily="18" charset="0"/>
            <a:cs typeface="Times New Roman" pitchFamily="18" charset="0"/>
          </a:endParaRPr>
        </a:p>
      </dgm:t>
    </dgm:pt>
    <dgm:pt modelId="{80A686AD-4193-4EB5-B978-70243B88BC14}" type="parTrans" cxnId="{EE794DA9-C20E-42FA-97D5-9976D87C050A}">
      <dgm:prSet/>
      <dgm:spPr/>
      <dgm:t>
        <a:bodyPr/>
        <a:lstStyle/>
        <a:p>
          <a:endParaRPr lang="en-US"/>
        </a:p>
      </dgm:t>
    </dgm:pt>
    <dgm:pt modelId="{8A02884A-2D2B-4E5C-91E4-3B11A2350CB4}" type="sibTrans" cxnId="{EE794DA9-C20E-42FA-97D5-9976D87C050A}">
      <dgm:prSet/>
      <dgm:spPr/>
      <dgm:t>
        <a:bodyPr/>
        <a:lstStyle/>
        <a:p>
          <a:endParaRPr lang="en-US"/>
        </a:p>
      </dgm:t>
    </dgm:pt>
    <dgm:pt modelId="{7FC16D79-0B17-4904-96CF-E748F01345FB}">
      <dgm:prSet phldrT="[Text]" custT="1"/>
      <dgm:spPr>
        <a:solidFill>
          <a:srgbClr val="FFFF66"/>
        </a:solidFill>
        <a:ln>
          <a:solidFill>
            <a:schemeClr val="tx1"/>
          </a:solidFill>
        </a:ln>
      </dgm:spPr>
      <dgm:t>
        <a:bodyPr/>
        <a:lstStyle/>
        <a:p>
          <a:r>
            <a:rPr lang="en-US" sz="1800" dirty="0">
              <a:solidFill>
                <a:schemeClr val="tx1"/>
              </a:solidFill>
              <a:latin typeface="Times New Roman" pitchFamily="18" charset="0"/>
              <a:cs typeface="Times New Roman" pitchFamily="18" charset="0"/>
            </a:rPr>
            <a:t>Day 16, 17 – Login </a:t>
          </a:r>
        </a:p>
        <a:p>
          <a:r>
            <a:rPr lang="en-US" sz="1800" dirty="0">
              <a:solidFill>
                <a:schemeClr val="tx1"/>
              </a:solidFill>
              <a:latin typeface="Times New Roman" pitchFamily="18" charset="0"/>
              <a:cs typeface="Times New Roman" pitchFamily="18" charset="0"/>
            </a:rPr>
            <a:t>JavaBeans</a:t>
          </a:r>
          <a:endParaRPr lang="en-US" sz="1800" dirty="0">
            <a:solidFill>
              <a:schemeClr val="bg1">
                <a:lumMod val="75000"/>
              </a:schemeClr>
            </a:solidFill>
            <a:latin typeface="Times New Roman" pitchFamily="18" charset="0"/>
            <a:cs typeface="Times New Roman" pitchFamily="18" charset="0"/>
          </a:endParaRPr>
        </a:p>
      </dgm:t>
    </dgm:pt>
    <dgm:pt modelId="{FA9FF383-95B1-4CCC-80A1-CC34A2BDA580}" type="parTrans" cxnId="{619B100B-2ECD-4D7D-9BD0-5DC5551326EF}">
      <dgm:prSet/>
      <dgm:spPr/>
      <dgm:t>
        <a:bodyPr/>
        <a:lstStyle/>
        <a:p>
          <a:endParaRPr lang="en-US"/>
        </a:p>
      </dgm:t>
    </dgm:pt>
    <dgm:pt modelId="{1AE02CFD-DA5D-4938-8561-A9C74CD23F17}" type="sibTrans" cxnId="{619B100B-2ECD-4D7D-9BD0-5DC5551326EF}">
      <dgm:prSet/>
      <dgm:spPr/>
      <dgm:t>
        <a:bodyPr/>
        <a:lstStyle/>
        <a:p>
          <a:endParaRPr lang="en-US"/>
        </a:p>
      </dgm:t>
    </dgm:pt>
    <dgm:pt modelId="{4C1DCB25-9E88-44D4-8FCD-0815FC397047}">
      <dgm:prSet phldrT="[Text]" custT="1"/>
      <dgm:spPr>
        <a:solidFill>
          <a:srgbClr val="FFFF66"/>
        </a:solidFill>
        <a:ln>
          <a:solidFill>
            <a:schemeClr val="tx1"/>
          </a:solidFill>
        </a:ln>
      </dgm:spPr>
      <dgm:t>
        <a:bodyPr/>
        <a:lstStyle/>
        <a:p>
          <a:r>
            <a:rPr lang="en-US" sz="1800" dirty="0">
              <a:solidFill>
                <a:schemeClr val="tx1"/>
              </a:solidFill>
              <a:latin typeface="Times New Roman" pitchFamily="18" charset="0"/>
              <a:cs typeface="Times New Roman" pitchFamily="18" charset="0"/>
            </a:rPr>
            <a:t>Day 18, 19, 20 – CRUD</a:t>
          </a:r>
        </a:p>
        <a:p>
          <a:r>
            <a:rPr lang="en-US" sz="1800" dirty="0">
              <a:solidFill>
                <a:schemeClr val="tx1"/>
              </a:solidFill>
              <a:latin typeface="Times New Roman" pitchFamily="18" charset="0"/>
              <a:cs typeface="Times New Roman" pitchFamily="18" charset="0"/>
            </a:rPr>
            <a:t>MVC 2 Complete - JSTL - </a:t>
          </a:r>
          <a:r>
            <a:rPr lang="en-US" sz="1800" dirty="0" err="1">
              <a:solidFill>
                <a:schemeClr val="tx1"/>
              </a:solidFill>
              <a:latin typeface="Times New Roman" pitchFamily="18" charset="0"/>
              <a:cs typeface="Times New Roman" pitchFamily="18" charset="0"/>
            </a:rPr>
            <a:t>Taglib</a:t>
          </a:r>
          <a:endParaRPr lang="en-US" sz="1800" dirty="0">
            <a:solidFill>
              <a:schemeClr val="bg1">
                <a:lumMod val="75000"/>
              </a:schemeClr>
            </a:solidFill>
            <a:latin typeface="Times New Roman" pitchFamily="18" charset="0"/>
            <a:cs typeface="Times New Roman" pitchFamily="18" charset="0"/>
          </a:endParaRPr>
        </a:p>
      </dgm:t>
    </dgm:pt>
    <dgm:pt modelId="{FC8DADF2-F14C-4680-9F35-46EF0A29CE93}" type="parTrans" cxnId="{EA53687F-B713-429E-A56F-DB2F5E31CC68}">
      <dgm:prSet/>
      <dgm:spPr/>
      <dgm:t>
        <a:bodyPr/>
        <a:lstStyle/>
        <a:p>
          <a:endParaRPr lang="en-US"/>
        </a:p>
      </dgm:t>
    </dgm:pt>
    <dgm:pt modelId="{3A1A23E6-6765-4C85-BEB5-6F29A8B401D1}" type="sibTrans" cxnId="{EA53687F-B713-429E-A56F-DB2F5E31CC68}">
      <dgm:prSet/>
      <dgm:spPr/>
      <dgm:t>
        <a:bodyPr/>
        <a:lstStyle/>
        <a:p>
          <a:endParaRPr lang="en-US"/>
        </a:p>
      </dgm:t>
    </dgm:pt>
    <dgm:pt modelId="{B9F26F7F-17B2-4E6F-B958-576AB12320D8}">
      <dgm:prSet phldrT="[Text]" custT="1"/>
      <dgm:spPr>
        <a:solidFill>
          <a:schemeClr val="bg1"/>
        </a:solidFill>
        <a:ln>
          <a:solidFill>
            <a:schemeClr val="tx1"/>
          </a:solidFill>
        </a:ln>
      </dgm:spPr>
      <dgm:t>
        <a:bodyPr/>
        <a:lstStyle/>
        <a:p>
          <a:r>
            <a:rPr lang="en-US" sz="1800" dirty="0">
              <a:solidFill>
                <a:schemeClr val="tx1"/>
              </a:solidFill>
              <a:latin typeface="Times New Roman" pitchFamily="18" charset="0"/>
              <a:cs typeface="Times New Roman" pitchFamily="18" charset="0"/>
            </a:rPr>
            <a:t>Day 21, 22, 23 – Filter </a:t>
          </a:r>
        </a:p>
        <a:p>
          <a:r>
            <a:rPr lang="en-US" sz="1800" dirty="0">
              <a:solidFill>
                <a:schemeClr val="tx1"/>
              </a:solidFill>
              <a:latin typeface="Times New Roman" pitchFamily="18" charset="0"/>
              <a:cs typeface="Times New Roman" pitchFamily="18" charset="0"/>
            </a:rPr>
            <a:t>MVC2 Using Filter as Controller</a:t>
          </a:r>
          <a:endParaRPr lang="en-US" sz="1800" dirty="0">
            <a:solidFill>
              <a:schemeClr val="bg1">
                <a:lumMod val="75000"/>
              </a:schemeClr>
            </a:solidFill>
            <a:latin typeface="Times New Roman" pitchFamily="18" charset="0"/>
            <a:cs typeface="Times New Roman" pitchFamily="18" charset="0"/>
          </a:endParaRPr>
        </a:p>
      </dgm:t>
    </dgm:pt>
    <dgm:pt modelId="{A20BB670-3464-4FF0-85D6-8AD3A58205C8}" type="parTrans" cxnId="{FDCAA874-A726-4A78-85D4-BC6833DAE251}">
      <dgm:prSet/>
      <dgm:spPr/>
      <dgm:t>
        <a:bodyPr/>
        <a:lstStyle/>
        <a:p>
          <a:endParaRPr lang="en-US"/>
        </a:p>
      </dgm:t>
    </dgm:pt>
    <dgm:pt modelId="{764994EB-15A6-477B-AE09-4E3E39EFEC3F}" type="sibTrans" cxnId="{FDCAA874-A726-4A78-85D4-BC6833DAE251}">
      <dgm:prSet/>
      <dgm:spPr/>
      <dgm:t>
        <a:bodyPr/>
        <a:lstStyle/>
        <a:p>
          <a:endParaRPr lang="en-US"/>
        </a:p>
      </dgm:t>
    </dgm:pt>
    <dgm:pt modelId="{1330248F-60A2-4D00-BFEC-B6F6C53BD276}" type="pres">
      <dgm:prSet presAssocID="{FE0F2071-8E85-4669-93D5-51D8BD59791A}" presName="diagram" presStyleCnt="0">
        <dgm:presLayoutVars>
          <dgm:chPref val="1"/>
          <dgm:dir/>
          <dgm:animOne val="branch"/>
          <dgm:animLvl val="lvl"/>
          <dgm:resizeHandles val="exact"/>
        </dgm:presLayoutVars>
      </dgm:prSet>
      <dgm:spPr/>
    </dgm:pt>
    <dgm:pt modelId="{480C9D48-4378-4D7A-B773-CC7DC24C746A}" type="pres">
      <dgm:prSet presAssocID="{2ADF3186-04A4-4DD6-8165-CD7CB213DA44}" presName="root1" presStyleCnt="0"/>
      <dgm:spPr/>
    </dgm:pt>
    <dgm:pt modelId="{A9E37FC1-BDBB-4C43-AAAB-3A26587CE5AD}" type="pres">
      <dgm:prSet presAssocID="{2ADF3186-04A4-4DD6-8165-CD7CB213DA44}" presName="LevelOneTextNode" presStyleLbl="node0" presStyleIdx="0" presStyleCnt="1" custLinFactX="-14885" custLinFactNeighborX="-100000" custLinFactNeighborY="7486">
        <dgm:presLayoutVars>
          <dgm:chPref val="3"/>
        </dgm:presLayoutVars>
      </dgm:prSet>
      <dgm:spPr/>
    </dgm:pt>
    <dgm:pt modelId="{5B85B382-6A6F-48FF-A2BD-761B97327DA9}" type="pres">
      <dgm:prSet presAssocID="{2ADF3186-04A4-4DD6-8165-CD7CB213DA44}" presName="level2hierChild" presStyleCnt="0"/>
      <dgm:spPr/>
    </dgm:pt>
    <dgm:pt modelId="{0F100F55-7DFF-40CD-95EF-C419D3D82EF1}" type="pres">
      <dgm:prSet presAssocID="{E82D20C4-1813-49B1-89EB-5300F0BCF07A}" presName="conn2-1" presStyleLbl="parChTrans1D2" presStyleIdx="0" presStyleCnt="1"/>
      <dgm:spPr/>
    </dgm:pt>
    <dgm:pt modelId="{412239BE-C94B-492C-A671-76A19EEF755F}" type="pres">
      <dgm:prSet presAssocID="{E82D20C4-1813-49B1-89EB-5300F0BCF07A}" presName="connTx" presStyleLbl="parChTrans1D2" presStyleIdx="0" presStyleCnt="1"/>
      <dgm:spPr/>
    </dgm:pt>
    <dgm:pt modelId="{B6619EBA-F572-471B-A6F4-7FC231F8B39E}" type="pres">
      <dgm:prSet presAssocID="{A9111697-A322-4D55-A1FD-81B2214A8E51}" presName="root2" presStyleCnt="0"/>
      <dgm:spPr/>
    </dgm:pt>
    <dgm:pt modelId="{2134026E-3E69-44D2-B5CF-A3F57395C2DF}" type="pres">
      <dgm:prSet presAssocID="{A9111697-A322-4D55-A1FD-81B2214A8E51}" presName="LevelTwoTextNode" presStyleLbl="node2" presStyleIdx="0" presStyleCnt="1" custLinFactNeighborX="-31472" custLinFactNeighborY="-29887">
        <dgm:presLayoutVars>
          <dgm:chPref val="3"/>
        </dgm:presLayoutVars>
      </dgm:prSet>
      <dgm:spPr/>
    </dgm:pt>
    <dgm:pt modelId="{C81D9540-69BC-4384-861F-E75823743DFB}" type="pres">
      <dgm:prSet presAssocID="{A9111697-A322-4D55-A1FD-81B2214A8E51}" presName="level3hierChild" presStyleCnt="0"/>
      <dgm:spPr/>
    </dgm:pt>
    <dgm:pt modelId="{5BBAFC3C-264E-4707-82B8-E775B3336497}" type="pres">
      <dgm:prSet presAssocID="{4DB411FD-E991-4948-8A30-2FCDDC4BCA7A}" presName="conn2-1" presStyleLbl="parChTrans1D3" presStyleIdx="0" presStyleCnt="7"/>
      <dgm:spPr/>
    </dgm:pt>
    <dgm:pt modelId="{3952AF58-B334-4043-8358-DFD11F4A7B50}" type="pres">
      <dgm:prSet presAssocID="{4DB411FD-E991-4948-8A30-2FCDDC4BCA7A}" presName="connTx" presStyleLbl="parChTrans1D3" presStyleIdx="0" presStyleCnt="7"/>
      <dgm:spPr/>
    </dgm:pt>
    <dgm:pt modelId="{3207AB07-776E-4BD8-BB9E-F2C6D93DC369}" type="pres">
      <dgm:prSet presAssocID="{89DE9B08-869C-4BC8-9464-EB80ACB505C3}" presName="root2" presStyleCnt="0"/>
      <dgm:spPr/>
    </dgm:pt>
    <dgm:pt modelId="{F84F2CF0-7374-41A0-91A4-469B641C6B37}" type="pres">
      <dgm:prSet presAssocID="{89DE9B08-869C-4BC8-9464-EB80ACB505C3}" presName="LevelTwoTextNode" presStyleLbl="node3" presStyleIdx="0" presStyleCnt="7" custScaleX="274576" custLinFactNeighborY="5519">
        <dgm:presLayoutVars>
          <dgm:chPref val="3"/>
        </dgm:presLayoutVars>
      </dgm:prSet>
      <dgm:spPr>
        <a:xfrm>
          <a:off x="4594247" y="46983"/>
          <a:ext cx="4085772" cy="749058"/>
        </a:xfrm>
        <a:prstGeom prst="roundRect">
          <a:avLst>
            <a:gd name="adj" fmla="val 10000"/>
          </a:avLst>
        </a:prstGeom>
      </dgm:spPr>
    </dgm:pt>
    <dgm:pt modelId="{FB4C5876-2D11-4F31-A2C4-CDC8189AA49C}" type="pres">
      <dgm:prSet presAssocID="{89DE9B08-869C-4BC8-9464-EB80ACB505C3}" presName="level3hierChild" presStyleCnt="0"/>
      <dgm:spPr/>
    </dgm:pt>
    <dgm:pt modelId="{217D920D-8794-4A2C-9EDF-E0A1421ECAFC}" type="pres">
      <dgm:prSet presAssocID="{A4A85903-AB5B-4D32-9376-41084376B6C3}" presName="conn2-1" presStyleLbl="parChTrans1D3" presStyleIdx="1" presStyleCnt="7"/>
      <dgm:spPr/>
    </dgm:pt>
    <dgm:pt modelId="{C386E81E-216B-4145-A263-DF83CBB3B9D6}" type="pres">
      <dgm:prSet presAssocID="{A4A85903-AB5B-4D32-9376-41084376B6C3}" presName="connTx" presStyleLbl="parChTrans1D3" presStyleIdx="1" presStyleCnt="7"/>
      <dgm:spPr/>
    </dgm:pt>
    <dgm:pt modelId="{30133F3E-FB0C-4AB2-9A35-9B7D281D9EFC}" type="pres">
      <dgm:prSet presAssocID="{75D81277-B4F1-42A5-B188-EE7C7BC31F29}" presName="root2" presStyleCnt="0"/>
      <dgm:spPr/>
    </dgm:pt>
    <dgm:pt modelId="{FFEF549B-6708-4C9D-9C35-D64F152DE1CA}" type="pres">
      <dgm:prSet presAssocID="{75D81277-B4F1-42A5-B188-EE7C7BC31F29}" presName="LevelTwoTextNode" presStyleLbl="node3" presStyleIdx="1" presStyleCnt="7" custScaleX="274325" custLinFactNeighborY="5519">
        <dgm:presLayoutVars>
          <dgm:chPref val="3"/>
        </dgm:presLayoutVars>
      </dgm:prSet>
      <dgm:spPr/>
    </dgm:pt>
    <dgm:pt modelId="{AE7E3EEF-638A-467E-AE44-E616C6C56505}" type="pres">
      <dgm:prSet presAssocID="{75D81277-B4F1-42A5-B188-EE7C7BC31F29}" presName="level3hierChild" presStyleCnt="0"/>
      <dgm:spPr/>
    </dgm:pt>
    <dgm:pt modelId="{862C1B45-A08E-41CF-977B-5C1075B5A742}" type="pres">
      <dgm:prSet presAssocID="{705102EF-0ECE-4ACE-B5EA-E16748FCDFA7}" presName="conn2-1" presStyleLbl="parChTrans1D3" presStyleIdx="2" presStyleCnt="7"/>
      <dgm:spPr/>
    </dgm:pt>
    <dgm:pt modelId="{F1A7FC27-88A2-4D06-9F40-8F3F4503170B}" type="pres">
      <dgm:prSet presAssocID="{705102EF-0ECE-4ACE-B5EA-E16748FCDFA7}" presName="connTx" presStyleLbl="parChTrans1D3" presStyleIdx="2" presStyleCnt="7"/>
      <dgm:spPr/>
    </dgm:pt>
    <dgm:pt modelId="{57404EE0-5F5C-4B58-AEE4-FD7E0E6B2D7F}" type="pres">
      <dgm:prSet presAssocID="{3D6CEEE2-6F5D-44DD-939F-13C32CA7145C}" presName="root2" presStyleCnt="0"/>
      <dgm:spPr/>
    </dgm:pt>
    <dgm:pt modelId="{0CF05F64-2A98-4F0F-9AC8-065F65BFC66E}" type="pres">
      <dgm:prSet presAssocID="{3D6CEEE2-6F5D-44DD-939F-13C32CA7145C}" presName="LevelTwoTextNode" presStyleLbl="node3" presStyleIdx="2" presStyleCnt="7" custScaleX="274694" custLinFactNeighborY="5519">
        <dgm:presLayoutVars>
          <dgm:chPref val="3"/>
        </dgm:presLayoutVars>
      </dgm:prSet>
      <dgm:spPr/>
    </dgm:pt>
    <dgm:pt modelId="{6B18F824-C498-4C39-98B7-5B693D1C2764}" type="pres">
      <dgm:prSet presAssocID="{3D6CEEE2-6F5D-44DD-939F-13C32CA7145C}" presName="level3hierChild" presStyleCnt="0"/>
      <dgm:spPr/>
    </dgm:pt>
    <dgm:pt modelId="{F1A39FF7-D184-4029-9ACB-884CFBAF31EA}" type="pres">
      <dgm:prSet presAssocID="{80A686AD-4193-4EB5-B978-70243B88BC14}" presName="conn2-1" presStyleLbl="parChTrans1D3" presStyleIdx="3" presStyleCnt="7"/>
      <dgm:spPr/>
    </dgm:pt>
    <dgm:pt modelId="{9F362412-3B63-4503-802E-E908C8F9F242}" type="pres">
      <dgm:prSet presAssocID="{80A686AD-4193-4EB5-B978-70243B88BC14}" presName="connTx" presStyleLbl="parChTrans1D3" presStyleIdx="3" presStyleCnt="7"/>
      <dgm:spPr/>
    </dgm:pt>
    <dgm:pt modelId="{B6151E84-ABAB-4577-A219-9E5EB46EDC09}" type="pres">
      <dgm:prSet presAssocID="{06AA33E7-E134-4CD2-8FA1-13AE526FAF2F}" presName="root2" presStyleCnt="0"/>
      <dgm:spPr/>
    </dgm:pt>
    <dgm:pt modelId="{F5D1E02A-DC05-4D32-9025-EEFA03D59424}" type="pres">
      <dgm:prSet presAssocID="{06AA33E7-E134-4CD2-8FA1-13AE526FAF2F}" presName="LevelTwoTextNode" presStyleLbl="node3" presStyleIdx="3" presStyleCnt="7" custScaleX="274325" custLinFactNeighborY="5519">
        <dgm:presLayoutVars>
          <dgm:chPref val="3"/>
        </dgm:presLayoutVars>
      </dgm:prSet>
      <dgm:spPr/>
    </dgm:pt>
    <dgm:pt modelId="{3E29DC99-AA02-40D5-A897-6881354D0248}" type="pres">
      <dgm:prSet presAssocID="{06AA33E7-E134-4CD2-8FA1-13AE526FAF2F}" presName="level3hierChild" presStyleCnt="0"/>
      <dgm:spPr/>
    </dgm:pt>
    <dgm:pt modelId="{943E3EFD-52E8-4882-AC9F-15AE8A74F7FA}" type="pres">
      <dgm:prSet presAssocID="{FA9FF383-95B1-4CCC-80A1-CC34A2BDA580}" presName="conn2-1" presStyleLbl="parChTrans1D3" presStyleIdx="4" presStyleCnt="7"/>
      <dgm:spPr/>
    </dgm:pt>
    <dgm:pt modelId="{C0C93B01-FE03-47A5-BC4E-BC98E0568D66}" type="pres">
      <dgm:prSet presAssocID="{FA9FF383-95B1-4CCC-80A1-CC34A2BDA580}" presName="connTx" presStyleLbl="parChTrans1D3" presStyleIdx="4" presStyleCnt="7"/>
      <dgm:spPr/>
    </dgm:pt>
    <dgm:pt modelId="{A045400C-CDBC-44F7-959A-72698AB50373}" type="pres">
      <dgm:prSet presAssocID="{7FC16D79-0B17-4904-96CF-E748F01345FB}" presName="root2" presStyleCnt="0"/>
      <dgm:spPr/>
    </dgm:pt>
    <dgm:pt modelId="{B2F82A37-B133-4909-B918-7AEA048CB870}" type="pres">
      <dgm:prSet presAssocID="{7FC16D79-0B17-4904-96CF-E748F01345FB}" presName="LevelTwoTextNode" presStyleLbl="node3" presStyleIdx="4" presStyleCnt="7" custScaleX="277030" custLinFactNeighborY="5519">
        <dgm:presLayoutVars>
          <dgm:chPref val="3"/>
        </dgm:presLayoutVars>
      </dgm:prSet>
      <dgm:spPr/>
    </dgm:pt>
    <dgm:pt modelId="{7A75255B-EACC-4F2C-80C9-CFFE1DCECBD1}" type="pres">
      <dgm:prSet presAssocID="{7FC16D79-0B17-4904-96CF-E748F01345FB}" presName="level3hierChild" presStyleCnt="0"/>
      <dgm:spPr/>
    </dgm:pt>
    <dgm:pt modelId="{AE51605E-796F-4756-8FE6-E0971E14E031}" type="pres">
      <dgm:prSet presAssocID="{FC8DADF2-F14C-4680-9F35-46EF0A29CE93}" presName="conn2-1" presStyleLbl="parChTrans1D3" presStyleIdx="5" presStyleCnt="7"/>
      <dgm:spPr/>
    </dgm:pt>
    <dgm:pt modelId="{FF523282-AE10-4E66-BE5A-C1EFA07EB45A}" type="pres">
      <dgm:prSet presAssocID="{FC8DADF2-F14C-4680-9F35-46EF0A29CE93}" presName="connTx" presStyleLbl="parChTrans1D3" presStyleIdx="5" presStyleCnt="7"/>
      <dgm:spPr/>
    </dgm:pt>
    <dgm:pt modelId="{8C039914-DF55-4FDA-8E1B-3975C7B3C602}" type="pres">
      <dgm:prSet presAssocID="{4C1DCB25-9E88-44D4-8FCD-0815FC397047}" presName="root2" presStyleCnt="0"/>
      <dgm:spPr/>
    </dgm:pt>
    <dgm:pt modelId="{68E50797-BC72-4EF3-8593-FD0ECC494BA2}" type="pres">
      <dgm:prSet presAssocID="{4C1DCB25-9E88-44D4-8FCD-0815FC397047}" presName="LevelTwoTextNode" presStyleLbl="node3" presStyleIdx="5" presStyleCnt="7" custScaleX="273096" custLinFactNeighborY="5519">
        <dgm:presLayoutVars>
          <dgm:chPref val="3"/>
        </dgm:presLayoutVars>
      </dgm:prSet>
      <dgm:spPr/>
    </dgm:pt>
    <dgm:pt modelId="{81E6294C-45B5-4ACD-B8F6-FA9BC394BC06}" type="pres">
      <dgm:prSet presAssocID="{4C1DCB25-9E88-44D4-8FCD-0815FC397047}" presName="level3hierChild" presStyleCnt="0"/>
      <dgm:spPr/>
    </dgm:pt>
    <dgm:pt modelId="{BA83D13F-AE0E-4F18-8A9F-471BFD5D70D9}" type="pres">
      <dgm:prSet presAssocID="{A20BB670-3464-4FF0-85D6-8AD3A58205C8}" presName="conn2-1" presStyleLbl="parChTrans1D3" presStyleIdx="6" presStyleCnt="7"/>
      <dgm:spPr/>
    </dgm:pt>
    <dgm:pt modelId="{DFD8D9B8-D246-4018-88BB-528FC836AE23}" type="pres">
      <dgm:prSet presAssocID="{A20BB670-3464-4FF0-85D6-8AD3A58205C8}" presName="connTx" presStyleLbl="parChTrans1D3" presStyleIdx="6" presStyleCnt="7"/>
      <dgm:spPr/>
    </dgm:pt>
    <dgm:pt modelId="{94AE4586-2120-40DE-9689-50572A6984CA}" type="pres">
      <dgm:prSet presAssocID="{B9F26F7F-17B2-4E6F-B958-576AB12320D8}" presName="root2" presStyleCnt="0"/>
      <dgm:spPr/>
    </dgm:pt>
    <dgm:pt modelId="{1A21D977-A654-40BF-BC59-E7B25818CC25}" type="pres">
      <dgm:prSet presAssocID="{B9F26F7F-17B2-4E6F-B958-576AB12320D8}" presName="LevelTwoTextNode" presStyleLbl="node3" presStyleIdx="6" presStyleCnt="7" custScaleX="274694" custLinFactNeighborY="5519">
        <dgm:presLayoutVars>
          <dgm:chPref val="3"/>
        </dgm:presLayoutVars>
      </dgm:prSet>
      <dgm:spPr/>
    </dgm:pt>
    <dgm:pt modelId="{9A7DB76E-58B8-445F-87F3-54029EB04258}" type="pres">
      <dgm:prSet presAssocID="{B9F26F7F-17B2-4E6F-B958-576AB12320D8}" presName="level3hierChild" presStyleCnt="0"/>
      <dgm:spPr/>
    </dgm:pt>
  </dgm:ptLst>
  <dgm:cxnLst>
    <dgm:cxn modelId="{11D08002-D6E9-4388-9B1D-C314F408E4B8}" type="presOf" srcId="{B9F26F7F-17B2-4E6F-B958-576AB12320D8}" destId="{1A21D977-A654-40BF-BC59-E7B25818CC25}" srcOrd="0" destOrd="0" presId="urn:microsoft.com/office/officeart/2005/8/layout/hierarchy2"/>
    <dgm:cxn modelId="{5B3A3708-4E1B-4BC0-BA29-7A7B7E8A5E91}" type="presOf" srcId="{2ADF3186-04A4-4DD6-8165-CD7CB213DA44}" destId="{A9E37FC1-BDBB-4C43-AAAB-3A26587CE5AD}" srcOrd="0" destOrd="0" presId="urn:microsoft.com/office/officeart/2005/8/layout/hierarchy2"/>
    <dgm:cxn modelId="{619B100B-2ECD-4D7D-9BD0-5DC5551326EF}" srcId="{A9111697-A322-4D55-A1FD-81B2214A8E51}" destId="{7FC16D79-0B17-4904-96CF-E748F01345FB}" srcOrd="4" destOrd="0" parTransId="{FA9FF383-95B1-4CCC-80A1-CC34A2BDA580}" sibTransId="{1AE02CFD-DA5D-4938-8561-A9C74CD23F17}"/>
    <dgm:cxn modelId="{AAC2BF13-5D1F-4AB0-8F85-17FC6A1DD028}" type="presOf" srcId="{80A686AD-4193-4EB5-B978-70243B88BC14}" destId="{9F362412-3B63-4503-802E-E908C8F9F242}" srcOrd="1" destOrd="0" presId="urn:microsoft.com/office/officeart/2005/8/layout/hierarchy2"/>
    <dgm:cxn modelId="{28B6751E-BEBA-4DE3-AF91-BBA02D54CD89}" type="presOf" srcId="{A9111697-A322-4D55-A1FD-81B2214A8E51}" destId="{2134026E-3E69-44D2-B5CF-A3F57395C2DF}" srcOrd="0" destOrd="0" presId="urn:microsoft.com/office/officeart/2005/8/layout/hierarchy2"/>
    <dgm:cxn modelId="{821B3823-25C2-419B-A399-AB15ED960C7F}" type="presOf" srcId="{4C1DCB25-9E88-44D4-8FCD-0815FC397047}" destId="{68E50797-BC72-4EF3-8593-FD0ECC494BA2}" srcOrd="0" destOrd="0" presId="urn:microsoft.com/office/officeart/2005/8/layout/hierarchy2"/>
    <dgm:cxn modelId="{9D193B38-D608-4837-8033-B8C53CC9AD03}" type="presOf" srcId="{A4A85903-AB5B-4D32-9376-41084376B6C3}" destId="{C386E81E-216B-4145-A263-DF83CBB3B9D6}" srcOrd="1" destOrd="0" presId="urn:microsoft.com/office/officeart/2005/8/layout/hierarchy2"/>
    <dgm:cxn modelId="{AA65D13A-234F-45C9-BA48-BA27CF9D11D5}" type="presOf" srcId="{7FC16D79-0B17-4904-96CF-E748F01345FB}" destId="{B2F82A37-B133-4909-B918-7AEA048CB870}" srcOrd="0" destOrd="0" presId="urn:microsoft.com/office/officeart/2005/8/layout/hierarchy2"/>
    <dgm:cxn modelId="{440BE03E-702A-4C6F-804E-ED99930B3C5D}" type="presOf" srcId="{E82D20C4-1813-49B1-89EB-5300F0BCF07A}" destId="{412239BE-C94B-492C-A671-76A19EEF755F}" srcOrd="1" destOrd="0" presId="urn:microsoft.com/office/officeart/2005/8/layout/hierarchy2"/>
    <dgm:cxn modelId="{B55F3340-10EC-4757-BD31-803D6CDBFFBD}" type="presOf" srcId="{E82D20C4-1813-49B1-89EB-5300F0BCF07A}" destId="{0F100F55-7DFF-40CD-95EF-C419D3D82EF1}" srcOrd="0" destOrd="0" presId="urn:microsoft.com/office/officeart/2005/8/layout/hierarchy2"/>
    <dgm:cxn modelId="{22E27A44-E13E-4F7A-8C93-519DDCF4D207}" type="presOf" srcId="{3D6CEEE2-6F5D-44DD-939F-13C32CA7145C}" destId="{0CF05F64-2A98-4F0F-9AC8-065F65BFC66E}" srcOrd="0" destOrd="0" presId="urn:microsoft.com/office/officeart/2005/8/layout/hierarchy2"/>
    <dgm:cxn modelId="{7FD12D65-A085-46F5-A791-D7100256E454}" type="presOf" srcId="{FA9FF383-95B1-4CCC-80A1-CC34A2BDA580}" destId="{C0C93B01-FE03-47A5-BC4E-BC98E0568D66}" srcOrd="1" destOrd="0" presId="urn:microsoft.com/office/officeart/2005/8/layout/hierarchy2"/>
    <dgm:cxn modelId="{92D29145-7EF5-4843-A5E2-087A8E30B400}" type="presOf" srcId="{FE0F2071-8E85-4669-93D5-51D8BD59791A}" destId="{1330248F-60A2-4D00-BFEC-B6F6C53BD276}" srcOrd="0" destOrd="0" presId="urn:microsoft.com/office/officeart/2005/8/layout/hierarchy2"/>
    <dgm:cxn modelId="{B618BB67-EFE2-4C99-86DB-799C7BDC7A31}" type="presOf" srcId="{80A686AD-4193-4EB5-B978-70243B88BC14}" destId="{F1A39FF7-D184-4029-9ACB-884CFBAF31EA}" srcOrd="0" destOrd="0" presId="urn:microsoft.com/office/officeart/2005/8/layout/hierarchy2"/>
    <dgm:cxn modelId="{D2516F6B-5D27-458A-B326-C958A71BECCC}" type="presOf" srcId="{4DB411FD-E991-4948-8A30-2FCDDC4BCA7A}" destId="{5BBAFC3C-264E-4707-82B8-E775B3336497}" srcOrd="0" destOrd="0" presId="urn:microsoft.com/office/officeart/2005/8/layout/hierarchy2"/>
    <dgm:cxn modelId="{B393B06B-4D9B-40EA-AE44-192267F1B4B8}" srcId="{FE0F2071-8E85-4669-93D5-51D8BD59791A}" destId="{2ADF3186-04A4-4DD6-8165-CD7CB213DA44}" srcOrd="0" destOrd="0" parTransId="{25692CDF-904B-4E5F-A849-6B1E4DC789BF}" sibTransId="{C019922A-2826-4292-9C46-C78881081F59}"/>
    <dgm:cxn modelId="{FA84B36B-0350-4389-96E9-388AD96D1D66}" type="presOf" srcId="{705102EF-0ECE-4ACE-B5EA-E16748FCDFA7}" destId="{862C1B45-A08E-41CF-977B-5C1075B5A742}" srcOrd="0" destOrd="0" presId="urn:microsoft.com/office/officeart/2005/8/layout/hierarchy2"/>
    <dgm:cxn modelId="{A084B16F-F3B0-4A0E-A03D-7F18BFF67CEC}" srcId="{2ADF3186-04A4-4DD6-8165-CD7CB213DA44}" destId="{A9111697-A322-4D55-A1FD-81B2214A8E51}" srcOrd="0" destOrd="0" parTransId="{E82D20C4-1813-49B1-89EB-5300F0BCF07A}" sibTransId="{8838D7AA-3187-4A8D-B22E-E4EF172DFF22}"/>
    <dgm:cxn modelId="{98FA3B73-A85B-4B34-96BE-EAD614838378}" type="presOf" srcId="{89DE9B08-869C-4BC8-9464-EB80ACB505C3}" destId="{F84F2CF0-7374-41A0-91A4-469B641C6B37}" srcOrd="0" destOrd="0" presId="urn:microsoft.com/office/officeart/2005/8/layout/hierarchy2"/>
    <dgm:cxn modelId="{FDCAA874-A726-4A78-85D4-BC6833DAE251}" srcId="{A9111697-A322-4D55-A1FD-81B2214A8E51}" destId="{B9F26F7F-17B2-4E6F-B958-576AB12320D8}" srcOrd="6" destOrd="0" parTransId="{A20BB670-3464-4FF0-85D6-8AD3A58205C8}" sibTransId="{764994EB-15A6-477B-AE09-4E3E39EFEC3F}"/>
    <dgm:cxn modelId="{EA53687F-B713-429E-A56F-DB2F5E31CC68}" srcId="{A9111697-A322-4D55-A1FD-81B2214A8E51}" destId="{4C1DCB25-9E88-44D4-8FCD-0815FC397047}" srcOrd="5" destOrd="0" parTransId="{FC8DADF2-F14C-4680-9F35-46EF0A29CE93}" sibTransId="{3A1A23E6-6765-4C85-BEB5-6F29A8B401D1}"/>
    <dgm:cxn modelId="{758B5E9F-D093-4BAF-BCDC-8D5B8D096C45}" type="presOf" srcId="{A4A85903-AB5B-4D32-9376-41084376B6C3}" destId="{217D920D-8794-4A2C-9EDF-E0A1421ECAFC}" srcOrd="0" destOrd="0" presId="urn:microsoft.com/office/officeart/2005/8/layout/hierarchy2"/>
    <dgm:cxn modelId="{38E489A5-A90D-47C3-A3AF-0581E8D28D9D}" type="presOf" srcId="{75D81277-B4F1-42A5-B188-EE7C7BC31F29}" destId="{FFEF549B-6708-4C9D-9C35-D64F152DE1CA}" srcOrd="0" destOrd="0" presId="urn:microsoft.com/office/officeart/2005/8/layout/hierarchy2"/>
    <dgm:cxn modelId="{5A80C1A7-6FAD-48E9-87F8-88C229725D92}" srcId="{A9111697-A322-4D55-A1FD-81B2214A8E51}" destId="{89DE9B08-869C-4BC8-9464-EB80ACB505C3}" srcOrd="0" destOrd="0" parTransId="{4DB411FD-E991-4948-8A30-2FCDDC4BCA7A}" sibTransId="{6357AC9F-B6E9-4385-95E5-087BA009183C}"/>
    <dgm:cxn modelId="{EE794DA9-C20E-42FA-97D5-9976D87C050A}" srcId="{A9111697-A322-4D55-A1FD-81B2214A8E51}" destId="{06AA33E7-E134-4CD2-8FA1-13AE526FAF2F}" srcOrd="3" destOrd="0" parTransId="{80A686AD-4193-4EB5-B978-70243B88BC14}" sibTransId="{8A02884A-2D2B-4E5C-91E4-3B11A2350CB4}"/>
    <dgm:cxn modelId="{ABA72DAC-800B-4F5F-9E18-1544A9F75107}" type="presOf" srcId="{A20BB670-3464-4FF0-85D6-8AD3A58205C8}" destId="{DFD8D9B8-D246-4018-88BB-528FC836AE23}" srcOrd="1" destOrd="0" presId="urn:microsoft.com/office/officeart/2005/8/layout/hierarchy2"/>
    <dgm:cxn modelId="{C0661EAD-54AF-4A11-88E2-C90C54640CE8}" srcId="{A9111697-A322-4D55-A1FD-81B2214A8E51}" destId="{75D81277-B4F1-42A5-B188-EE7C7BC31F29}" srcOrd="1" destOrd="0" parTransId="{A4A85903-AB5B-4D32-9376-41084376B6C3}" sibTransId="{D6417E59-CCA8-4C3E-9FF6-19185BD79B4D}"/>
    <dgm:cxn modelId="{79E0AABC-D9E2-4F2A-A006-7D5E7037BDF3}" type="presOf" srcId="{4DB411FD-E991-4948-8A30-2FCDDC4BCA7A}" destId="{3952AF58-B334-4043-8358-DFD11F4A7B50}" srcOrd="1" destOrd="0" presId="urn:microsoft.com/office/officeart/2005/8/layout/hierarchy2"/>
    <dgm:cxn modelId="{AA6923C7-9240-4D79-8D74-E793CF783423}" type="presOf" srcId="{A20BB670-3464-4FF0-85D6-8AD3A58205C8}" destId="{BA83D13F-AE0E-4F18-8A9F-471BFD5D70D9}" srcOrd="0" destOrd="0" presId="urn:microsoft.com/office/officeart/2005/8/layout/hierarchy2"/>
    <dgm:cxn modelId="{17B59BCA-54BC-4CB1-9A67-D76F49338AF9}" type="presOf" srcId="{FC8DADF2-F14C-4680-9F35-46EF0A29CE93}" destId="{AE51605E-796F-4756-8FE6-E0971E14E031}" srcOrd="0" destOrd="0" presId="urn:microsoft.com/office/officeart/2005/8/layout/hierarchy2"/>
    <dgm:cxn modelId="{EF6519D7-C1F5-4523-8588-826C83C7EF5B}" srcId="{A9111697-A322-4D55-A1FD-81B2214A8E51}" destId="{3D6CEEE2-6F5D-44DD-939F-13C32CA7145C}" srcOrd="2" destOrd="0" parTransId="{705102EF-0ECE-4ACE-B5EA-E16748FCDFA7}" sibTransId="{3828EEE5-DF91-49E0-B262-42F4C6EBE385}"/>
    <dgm:cxn modelId="{7F081CD7-176E-467F-96AA-A9838DB65EAD}" type="presOf" srcId="{FC8DADF2-F14C-4680-9F35-46EF0A29CE93}" destId="{FF523282-AE10-4E66-BE5A-C1EFA07EB45A}" srcOrd="1" destOrd="0" presId="urn:microsoft.com/office/officeart/2005/8/layout/hierarchy2"/>
    <dgm:cxn modelId="{C190F0D7-7447-4FDE-A385-9BE0C957D099}" type="presOf" srcId="{06AA33E7-E134-4CD2-8FA1-13AE526FAF2F}" destId="{F5D1E02A-DC05-4D32-9025-EEFA03D59424}" srcOrd="0" destOrd="0" presId="urn:microsoft.com/office/officeart/2005/8/layout/hierarchy2"/>
    <dgm:cxn modelId="{15DEE0DF-CF82-4468-ADA6-1AFC41C28F55}" type="presOf" srcId="{FA9FF383-95B1-4CCC-80A1-CC34A2BDA580}" destId="{943E3EFD-52E8-4882-AC9F-15AE8A74F7FA}" srcOrd="0" destOrd="0" presId="urn:microsoft.com/office/officeart/2005/8/layout/hierarchy2"/>
    <dgm:cxn modelId="{842CB0FB-AD27-4F25-8D45-628C7AF73B69}" type="presOf" srcId="{705102EF-0ECE-4ACE-B5EA-E16748FCDFA7}" destId="{F1A7FC27-88A2-4D06-9F40-8F3F4503170B}" srcOrd="1" destOrd="0" presId="urn:microsoft.com/office/officeart/2005/8/layout/hierarchy2"/>
    <dgm:cxn modelId="{431571C7-6AA3-486F-B0B7-183498FF26A1}" type="presParOf" srcId="{1330248F-60A2-4D00-BFEC-B6F6C53BD276}" destId="{480C9D48-4378-4D7A-B773-CC7DC24C746A}" srcOrd="0" destOrd="0" presId="urn:microsoft.com/office/officeart/2005/8/layout/hierarchy2"/>
    <dgm:cxn modelId="{49A6E3E8-F44D-4C60-9980-C9FC79F37F77}" type="presParOf" srcId="{480C9D48-4378-4D7A-B773-CC7DC24C746A}" destId="{A9E37FC1-BDBB-4C43-AAAB-3A26587CE5AD}" srcOrd="0" destOrd="0" presId="urn:microsoft.com/office/officeart/2005/8/layout/hierarchy2"/>
    <dgm:cxn modelId="{01DC0D97-0E8B-4E0F-BA17-A23763C5974E}" type="presParOf" srcId="{480C9D48-4378-4D7A-B773-CC7DC24C746A}" destId="{5B85B382-6A6F-48FF-A2BD-761B97327DA9}" srcOrd="1" destOrd="0" presId="urn:microsoft.com/office/officeart/2005/8/layout/hierarchy2"/>
    <dgm:cxn modelId="{94970734-AD3E-4298-B7BE-A32AAC752C12}" type="presParOf" srcId="{5B85B382-6A6F-48FF-A2BD-761B97327DA9}" destId="{0F100F55-7DFF-40CD-95EF-C419D3D82EF1}" srcOrd="0" destOrd="0" presId="urn:microsoft.com/office/officeart/2005/8/layout/hierarchy2"/>
    <dgm:cxn modelId="{6D72B7D5-F49B-4130-8029-F47A98EB9C90}" type="presParOf" srcId="{0F100F55-7DFF-40CD-95EF-C419D3D82EF1}" destId="{412239BE-C94B-492C-A671-76A19EEF755F}" srcOrd="0" destOrd="0" presId="urn:microsoft.com/office/officeart/2005/8/layout/hierarchy2"/>
    <dgm:cxn modelId="{DE0F84E8-05E4-4831-815C-0A7579A20903}" type="presParOf" srcId="{5B85B382-6A6F-48FF-A2BD-761B97327DA9}" destId="{B6619EBA-F572-471B-A6F4-7FC231F8B39E}" srcOrd="1" destOrd="0" presId="urn:microsoft.com/office/officeart/2005/8/layout/hierarchy2"/>
    <dgm:cxn modelId="{DD117F18-A781-4630-8557-66ECF14FF4B6}" type="presParOf" srcId="{B6619EBA-F572-471B-A6F4-7FC231F8B39E}" destId="{2134026E-3E69-44D2-B5CF-A3F57395C2DF}" srcOrd="0" destOrd="0" presId="urn:microsoft.com/office/officeart/2005/8/layout/hierarchy2"/>
    <dgm:cxn modelId="{F0336AF4-8CC3-4C25-8CF7-679E0F0C43A8}" type="presParOf" srcId="{B6619EBA-F572-471B-A6F4-7FC231F8B39E}" destId="{C81D9540-69BC-4384-861F-E75823743DFB}" srcOrd="1" destOrd="0" presId="urn:microsoft.com/office/officeart/2005/8/layout/hierarchy2"/>
    <dgm:cxn modelId="{179A1A2C-3DA7-4344-866A-578E812D67B1}" type="presParOf" srcId="{C81D9540-69BC-4384-861F-E75823743DFB}" destId="{5BBAFC3C-264E-4707-82B8-E775B3336497}" srcOrd="0" destOrd="0" presId="urn:microsoft.com/office/officeart/2005/8/layout/hierarchy2"/>
    <dgm:cxn modelId="{0C354A8C-CF0C-4458-8DDD-2DCB3BA31F91}" type="presParOf" srcId="{5BBAFC3C-264E-4707-82B8-E775B3336497}" destId="{3952AF58-B334-4043-8358-DFD11F4A7B50}" srcOrd="0" destOrd="0" presId="urn:microsoft.com/office/officeart/2005/8/layout/hierarchy2"/>
    <dgm:cxn modelId="{3B5E650A-CCB5-44EC-AE34-9120BC8928E0}" type="presParOf" srcId="{C81D9540-69BC-4384-861F-E75823743DFB}" destId="{3207AB07-776E-4BD8-BB9E-F2C6D93DC369}" srcOrd="1" destOrd="0" presId="urn:microsoft.com/office/officeart/2005/8/layout/hierarchy2"/>
    <dgm:cxn modelId="{EF84C35D-B55F-4B7A-A28C-DA4A556DF440}" type="presParOf" srcId="{3207AB07-776E-4BD8-BB9E-F2C6D93DC369}" destId="{F84F2CF0-7374-41A0-91A4-469B641C6B37}" srcOrd="0" destOrd="0" presId="urn:microsoft.com/office/officeart/2005/8/layout/hierarchy2"/>
    <dgm:cxn modelId="{C2B00D49-062A-456B-B62B-C5EFB019EFB1}" type="presParOf" srcId="{3207AB07-776E-4BD8-BB9E-F2C6D93DC369}" destId="{FB4C5876-2D11-4F31-A2C4-CDC8189AA49C}" srcOrd="1" destOrd="0" presId="urn:microsoft.com/office/officeart/2005/8/layout/hierarchy2"/>
    <dgm:cxn modelId="{E870E3A0-881F-422E-9F31-572DF92425A3}" type="presParOf" srcId="{C81D9540-69BC-4384-861F-E75823743DFB}" destId="{217D920D-8794-4A2C-9EDF-E0A1421ECAFC}" srcOrd="2" destOrd="0" presId="urn:microsoft.com/office/officeart/2005/8/layout/hierarchy2"/>
    <dgm:cxn modelId="{95315274-05C1-47B2-842E-98A71D6F06D2}" type="presParOf" srcId="{217D920D-8794-4A2C-9EDF-E0A1421ECAFC}" destId="{C386E81E-216B-4145-A263-DF83CBB3B9D6}" srcOrd="0" destOrd="0" presId="urn:microsoft.com/office/officeart/2005/8/layout/hierarchy2"/>
    <dgm:cxn modelId="{2B8FA3D6-E62D-4864-BA78-7B4BBC9683D7}" type="presParOf" srcId="{C81D9540-69BC-4384-861F-E75823743DFB}" destId="{30133F3E-FB0C-4AB2-9A35-9B7D281D9EFC}" srcOrd="3" destOrd="0" presId="urn:microsoft.com/office/officeart/2005/8/layout/hierarchy2"/>
    <dgm:cxn modelId="{BD1CD24E-50DD-4D91-89D9-FDD296DC110D}" type="presParOf" srcId="{30133F3E-FB0C-4AB2-9A35-9B7D281D9EFC}" destId="{FFEF549B-6708-4C9D-9C35-D64F152DE1CA}" srcOrd="0" destOrd="0" presId="urn:microsoft.com/office/officeart/2005/8/layout/hierarchy2"/>
    <dgm:cxn modelId="{73AD6C69-5FA5-4DB1-B8F6-CACF756CF8FF}" type="presParOf" srcId="{30133F3E-FB0C-4AB2-9A35-9B7D281D9EFC}" destId="{AE7E3EEF-638A-467E-AE44-E616C6C56505}" srcOrd="1" destOrd="0" presId="urn:microsoft.com/office/officeart/2005/8/layout/hierarchy2"/>
    <dgm:cxn modelId="{0C7BB0F9-B979-47FE-B5A3-67E73A71FC84}" type="presParOf" srcId="{C81D9540-69BC-4384-861F-E75823743DFB}" destId="{862C1B45-A08E-41CF-977B-5C1075B5A742}" srcOrd="4" destOrd="0" presId="urn:microsoft.com/office/officeart/2005/8/layout/hierarchy2"/>
    <dgm:cxn modelId="{15585B64-2073-42FF-A208-22BA5F037445}" type="presParOf" srcId="{862C1B45-A08E-41CF-977B-5C1075B5A742}" destId="{F1A7FC27-88A2-4D06-9F40-8F3F4503170B}" srcOrd="0" destOrd="0" presId="urn:microsoft.com/office/officeart/2005/8/layout/hierarchy2"/>
    <dgm:cxn modelId="{632D1CC3-7D0F-4B10-ADE1-54C778EE90C9}" type="presParOf" srcId="{C81D9540-69BC-4384-861F-E75823743DFB}" destId="{57404EE0-5F5C-4B58-AEE4-FD7E0E6B2D7F}" srcOrd="5" destOrd="0" presId="urn:microsoft.com/office/officeart/2005/8/layout/hierarchy2"/>
    <dgm:cxn modelId="{9B2B7094-3E4C-4134-B727-1621D857ABD2}" type="presParOf" srcId="{57404EE0-5F5C-4B58-AEE4-FD7E0E6B2D7F}" destId="{0CF05F64-2A98-4F0F-9AC8-065F65BFC66E}" srcOrd="0" destOrd="0" presId="urn:microsoft.com/office/officeart/2005/8/layout/hierarchy2"/>
    <dgm:cxn modelId="{821681FD-6726-4B74-B0C4-7716E7DBEEC7}" type="presParOf" srcId="{57404EE0-5F5C-4B58-AEE4-FD7E0E6B2D7F}" destId="{6B18F824-C498-4C39-98B7-5B693D1C2764}" srcOrd="1" destOrd="0" presId="urn:microsoft.com/office/officeart/2005/8/layout/hierarchy2"/>
    <dgm:cxn modelId="{38A60894-052C-4CB9-89F7-530C78B5C1AB}" type="presParOf" srcId="{C81D9540-69BC-4384-861F-E75823743DFB}" destId="{F1A39FF7-D184-4029-9ACB-884CFBAF31EA}" srcOrd="6" destOrd="0" presId="urn:microsoft.com/office/officeart/2005/8/layout/hierarchy2"/>
    <dgm:cxn modelId="{47FC0161-B6B2-4B54-B6B9-ACAC1E423C04}" type="presParOf" srcId="{F1A39FF7-D184-4029-9ACB-884CFBAF31EA}" destId="{9F362412-3B63-4503-802E-E908C8F9F242}" srcOrd="0" destOrd="0" presId="urn:microsoft.com/office/officeart/2005/8/layout/hierarchy2"/>
    <dgm:cxn modelId="{04850E37-AD56-4A03-B9D0-6E131DF16345}" type="presParOf" srcId="{C81D9540-69BC-4384-861F-E75823743DFB}" destId="{B6151E84-ABAB-4577-A219-9E5EB46EDC09}" srcOrd="7" destOrd="0" presId="urn:microsoft.com/office/officeart/2005/8/layout/hierarchy2"/>
    <dgm:cxn modelId="{85A46FDF-9875-4ADF-9A8A-781AB5B39130}" type="presParOf" srcId="{B6151E84-ABAB-4577-A219-9E5EB46EDC09}" destId="{F5D1E02A-DC05-4D32-9025-EEFA03D59424}" srcOrd="0" destOrd="0" presId="urn:microsoft.com/office/officeart/2005/8/layout/hierarchy2"/>
    <dgm:cxn modelId="{143FA0C7-0AEB-4B16-93FB-6F115D2A53C9}" type="presParOf" srcId="{B6151E84-ABAB-4577-A219-9E5EB46EDC09}" destId="{3E29DC99-AA02-40D5-A897-6881354D0248}" srcOrd="1" destOrd="0" presId="urn:microsoft.com/office/officeart/2005/8/layout/hierarchy2"/>
    <dgm:cxn modelId="{54F873FA-5AFF-4F30-9D7C-35AF270599E6}" type="presParOf" srcId="{C81D9540-69BC-4384-861F-E75823743DFB}" destId="{943E3EFD-52E8-4882-AC9F-15AE8A74F7FA}" srcOrd="8" destOrd="0" presId="urn:microsoft.com/office/officeart/2005/8/layout/hierarchy2"/>
    <dgm:cxn modelId="{490B6312-B575-4277-958C-5B18EBAD2604}" type="presParOf" srcId="{943E3EFD-52E8-4882-AC9F-15AE8A74F7FA}" destId="{C0C93B01-FE03-47A5-BC4E-BC98E0568D66}" srcOrd="0" destOrd="0" presId="urn:microsoft.com/office/officeart/2005/8/layout/hierarchy2"/>
    <dgm:cxn modelId="{F8B7AF31-11C9-496E-B38C-CA113492C7A0}" type="presParOf" srcId="{C81D9540-69BC-4384-861F-E75823743DFB}" destId="{A045400C-CDBC-44F7-959A-72698AB50373}" srcOrd="9" destOrd="0" presId="urn:microsoft.com/office/officeart/2005/8/layout/hierarchy2"/>
    <dgm:cxn modelId="{30FFE875-65D0-4BF2-94FB-1C3DD602EA0A}" type="presParOf" srcId="{A045400C-CDBC-44F7-959A-72698AB50373}" destId="{B2F82A37-B133-4909-B918-7AEA048CB870}" srcOrd="0" destOrd="0" presId="urn:microsoft.com/office/officeart/2005/8/layout/hierarchy2"/>
    <dgm:cxn modelId="{6BDBDEB7-32E8-4820-B6A8-4162BD9A816F}" type="presParOf" srcId="{A045400C-CDBC-44F7-959A-72698AB50373}" destId="{7A75255B-EACC-4F2C-80C9-CFFE1DCECBD1}" srcOrd="1" destOrd="0" presId="urn:microsoft.com/office/officeart/2005/8/layout/hierarchy2"/>
    <dgm:cxn modelId="{1B107100-8E93-41AA-BB6B-72FEDD700BE2}" type="presParOf" srcId="{C81D9540-69BC-4384-861F-E75823743DFB}" destId="{AE51605E-796F-4756-8FE6-E0971E14E031}" srcOrd="10" destOrd="0" presId="urn:microsoft.com/office/officeart/2005/8/layout/hierarchy2"/>
    <dgm:cxn modelId="{6CE2586E-193D-4408-8B21-C35A4FF5F4BD}" type="presParOf" srcId="{AE51605E-796F-4756-8FE6-E0971E14E031}" destId="{FF523282-AE10-4E66-BE5A-C1EFA07EB45A}" srcOrd="0" destOrd="0" presId="urn:microsoft.com/office/officeart/2005/8/layout/hierarchy2"/>
    <dgm:cxn modelId="{CDDE896A-29A4-4518-A9F8-F2A7250B6ECE}" type="presParOf" srcId="{C81D9540-69BC-4384-861F-E75823743DFB}" destId="{8C039914-DF55-4FDA-8E1B-3975C7B3C602}" srcOrd="11" destOrd="0" presId="urn:microsoft.com/office/officeart/2005/8/layout/hierarchy2"/>
    <dgm:cxn modelId="{62B288EE-B87D-487B-9119-4E59A1043521}" type="presParOf" srcId="{8C039914-DF55-4FDA-8E1B-3975C7B3C602}" destId="{68E50797-BC72-4EF3-8593-FD0ECC494BA2}" srcOrd="0" destOrd="0" presId="urn:microsoft.com/office/officeart/2005/8/layout/hierarchy2"/>
    <dgm:cxn modelId="{E6E31EA8-0744-4CAB-87A8-0BF4BFDF9186}" type="presParOf" srcId="{8C039914-DF55-4FDA-8E1B-3975C7B3C602}" destId="{81E6294C-45B5-4ACD-B8F6-FA9BC394BC06}" srcOrd="1" destOrd="0" presId="urn:microsoft.com/office/officeart/2005/8/layout/hierarchy2"/>
    <dgm:cxn modelId="{03FA0E06-B2D2-4050-AD7E-FDADAFA7670C}" type="presParOf" srcId="{C81D9540-69BC-4384-861F-E75823743DFB}" destId="{BA83D13F-AE0E-4F18-8A9F-471BFD5D70D9}" srcOrd="12" destOrd="0" presId="urn:microsoft.com/office/officeart/2005/8/layout/hierarchy2"/>
    <dgm:cxn modelId="{E7A7C49E-FF84-4C16-AC85-F89C8EBFC65E}" type="presParOf" srcId="{BA83D13F-AE0E-4F18-8A9F-471BFD5D70D9}" destId="{DFD8D9B8-D246-4018-88BB-528FC836AE23}" srcOrd="0" destOrd="0" presId="urn:microsoft.com/office/officeart/2005/8/layout/hierarchy2"/>
    <dgm:cxn modelId="{4FE345D6-C755-4ED2-8AD0-6172AEE23F31}" type="presParOf" srcId="{C81D9540-69BC-4384-861F-E75823743DFB}" destId="{94AE4586-2120-40DE-9689-50572A6984CA}" srcOrd="13" destOrd="0" presId="urn:microsoft.com/office/officeart/2005/8/layout/hierarchy2"/>
    <dgm:cxn modelId="{7EE29FDC-EC3C-4BBB-A657-AF5998B0891C}" type="presParOf" srcId="{94AE4586-2120-40DE-9689-50572A6984CA}" destId="{1A21D977-A654-40BF-BC59-E7B25818CC25}" srcOrd="0" destOrd="0" presId="urn:microsoft.com/office/officeart/2005/8/layout/hierarchy2"/>
    <dgm:cxn modelId="{026B692F-014C-4F11-82EF-97CCC34F1E32}" type="presParOf" srcId="{94AE4586-2120-40DE-9689-50572A6984CA}" destId="{9A7DB76E-58B8-445F-87F3-54029EB04258}" srcOrd="1" destOrd="0" presId="urn:microsoft.com/office/officeart/2005/8/layout/hierarchy2"/>
  </dgm:cxnLst>
  <dgm:bg>
    <a:solidFill>
      <a:schemeClr val="bg1"/>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E0F2071-8E85-4669-93D5-51D8BD59791A}"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2ADF3186-04A4-4DD6-8165-CD7CB213DA44}">
      <dgm:prSet phldrT="[Text]" custT="1"/>
      <dgm:spPr>
        <a:solidFill>
          <a:schemeClr val="bg1"/>
        </a:solidFill>
        <a:ln>
          <a:solidFill>
            <a:schemeClr val="tx1"/>
          </a:solidFill>
        </a:ln>
      </dgm:spPr>
      <dgm:t>
        <a:bodyPr/>
        <a:lstStyle/>
        <a:p>
          <a:r>
            <a:rPr lang="en-US" sz="2000" dirty="0">
              <a:solidFill>
                <a:schemeClr val="tx1"/>
              </a:solidFill>
              <a:latin typeface="Times New Roman" pitchFamily="18" charset="0"/>
              <a:cs typeface="Times New Roman" pitchFamily="18" charset="0"/>
            </a:rPr>
            <a:t>Web based App - PBL</a:t>
          </a:r>
        </a:p>
      </dgm:t>
    </dgm:pt>
    <dgm:pt modelId="{25692CDF-904B-4E5F-A849-6B1E4DC789BF}" type="parTrans" cxnId="{B393B06B-4D9B-40EA-AE44-192267F1B4B8}">
      <dgm:prSet/>
      <dgm:spPr/>
      <dgm:t>
        <a:bodyPr/>
        <a:lstStyle/>
        <a:p>
          <a:endParaRPr lang="en-US">
            <a:solidFill>
              <a:schemeClr val="tx1"/>
            </a:solidFill>
            <a:latin typeface="Times New Roman" pitchFamily="18" charset="0"/>
            <a:cs typeface="Times New Roman" pitchFamily="18" charset="0"/>
          </a:endParaRPr>
        </a:p>
      </dgm:t>
    </dgm:pt>
    <dgm:pt modelId="{C019922A-2826-4292-9C46-C78881081F59}" type="sibTrans" cxnId="{B393B06B-4D9B-40EA-AE44-192267F1B4B8}">
      <dgm:prSet/>
      <dgm:spPr/>
      <dgm:t>
        <a:bodyPr/>
        <a:lstStyle/>
        <a:p>
          <a:endParaRPr lang="en-US">
            <a:solidFill>
              <a:schemeClr val="tx1"/>
            </a:solidFill>
            <a:latin typeface="Times New Roman" pitchFamily="18" charset="0"/>
            <a:cs typeface="Times New Roman" pitchFamily="18" charset="0"/>
          </a:endParaRPr>
        </a:p>
      </dgm:t>
    </dgm:pt>
    <dgm:pt modelId="{A9111697-A322-4D55-A1FD-81B2214A8E51}">
      <dgm:prSet phldrT="[Text]" custT="1"/>
      <dgm:spPr>
        <a:solidFill>
          <a:schemeClr val="bg1"/>
        </a:solidFill>
        <a:ln>
          <a:solidFill>
            <a:schemeClr val="tx1"/>
          </a:solidFill>
        </a:ln>
      </dgm:spPr>
      <dgm:t>
        <a:bodyPr/>
        <a:lstStyle/>
        <a:p>
          <a:r>
            <a:rPr lang="en-US" sz="2000" dirty="0">
              <a:solidFill>
                <a:schemeClr val="tx1"/>
              </a:solidFill>
              <a:latin typeface="Times New Roman" pitchFamily="18" charset="0"/>
              <a:cs typeface="Times New Roman" pitchFamily="18" charset="0"/>
            </a:rPr>
            <a:t>Web</a:t>
          </a:r>
        </a:p>
      </dgm:t>
    </dgm:pt>
    <dgm:pt modelId="{E82D20C4-1813-49B1-89EB-5300F0BCF07A}" type="parTrans" cxnId="{A084B16F-F3B0-4A0E-A03D-7F18BFF67CEC}">
      <dgm:prSet/>
      <dgm:spPr/>
      <dgm:t>
        <a:bodyPr/>
        <a:lstStyle/>
        <a:p>
          <a:endParaRPr lang="en-US">
            <a:solidFill>
              <a:schemeClr val="tx1"/>
            </a:solidFill>
            <a:latin typeface="Times New Roman" pitchFamily="18" charset="0"/>
            <a:cs typeface="Times New Roman" pitchFamily="18" charset="0"/>
          </a:endParaRPr>
        </a:p>
      </dgm:t>
    </dgm:pt>
    <dgm:pt modelId="{8838D7AA-3187-4A8D-B22E-E4EF172DFF22}" type="sibTrans" cxnId="{A084B16F-F3B0-4A0E-A03D-7F18BFF67CEC}">
      <dgm:prSet/>
      <dgm:spPr/>
      <dgm:t>
        <a:bodyPr/>
        <a:lstStyle/>
        <a:p>
          <a:endParaRPr lang="en-US">
            <a:solidFill>
              <a:schemeClr val="tx1"/>
            </a:solidFill>
            <a:latin typeface="Times New Roman" pitchFamily="18" charset="0"/>
            <a:cs typeface="Times New Roman" pitchFamily="18" charset="0"/>
          </a:endParaRPr>
        </a:p>
      </dgm:t>
    </dgm:pt>
    <dgm:pt modelId="{89DE9B08-869C-4BC8-9464-EB80ACB505C3}">
      <dgm:prSet phldrT="[Text]" custT="1"/>
      <dgm:spPr>
        <a:solidFill>
          <a:srgbClr val="FFFF00"/>
        </a:solidFill>
        <a:ln w="25400" cap="flat" cmpd="sng" algn="ctr">
          <a:solidFill>
            <a:prstClr val="black"/>
          </a:solidFill>
          <a:prstDash val="solid"/>
        </a:ln>
        <a:effectLst/>
      </dgm:spPr>
      <dgm:t>
        <a:bodyPr spcFirstLastPara="0" vert="horz" wrap="square" lIns="11430" tIns="11430" rIns="11430" bIns="11430" numCol="1" spcCol="1270" anchor="ctr" anchorCtr="0"/>
        <a:lstStyle/>
        <a:p>
          <a:pPr marL="0" lvl="0" algn="ctr" defTabSz="800100">
            <a:lnSpc>
              <a:spcPct val="90000"/>
            </a:lnSpc>
            <a:spcBef>
              <a:spcPct val="0"/>
            </a:spcBef>
            <a:spcAft>
              <a:spcPct val="35000"/>
            </a:spcAft>
            <a:buNone/>
          </a:pPr>
          <a:r>
            <a:rPr lang="en-US" sz="1800" kern="1200" dirty="0">
              <a:solidFill>
                <a:prstClr val="black"/>
              </a:solidFill>
              <a:latin typeface="Times New Roman" pitchFamily="18" charset="0"/>
              <a:ea typeface="+mn-ea"/>
              <a:cs typeface="Times New Roman" pitchFamily="18" charset="0"/>
            </a:rPr>
            <a:t>Day 1, 2, 3, 4, 5, 6 – Login   </a:t>
          </a:r>
        </a:p>
        <a:p>
          <a:pPr marL="0" lvl="0" algn="ctr" defTabSz="800100">
            <a:lnSpc>
              <a:spcPct val="90000"/>
            </a:lnSpc>
            <a:spcBef>
              <a:spcPct val="0"/>
            </a:spcBef>
            <a:spcAft>
              <a:spcPct val="35000"/>
            </a:spcAft>
            <a:buNone/>
          </a:pPr>
          <a:r>
            <a:rPr lang="en-US" sz="1800" kern="1200" dirty="0">
              <a:solidFill>
                <a:prstClr val="black"/>
              </a:solidFill>
              <a:latin typeface="Times New Roman" pitchFamily="18" charset="0"/>
              <a:ea typeface="+mn-ea"/>
              <a:cs typeface="Times New Roman" pitchFamily="18" charset="0"/>
            </a:rPr>
            <a:t>Servlet, JDBC</a:t>
          </a:r>
        </a:p>
      </dgm:t>
    </dgm:pt>
    <dgm:pt modelId="{4DB411FD-E991-4948-8A30-2FCDDC4BCA7A}" type="parTrans" cxnId="{5A80C1A7-6FAD-48E9-87F8-88C229725D92}">
      <dgm:prSet/>
      <dgm:spPr/>
      <dgm:t>
        <a:bodyPr/>
        <a:lstStyle/>
        <a:p>
          <a:endParaRPr lang="en-US">
            <a:solidFill>
              <a:schemeClr val="tx1"/>
            </a:solidFill>
            <a:latin typeface="Times New Roman" pitchFamily="18" charset="0"/>
            <a:cs typeface="Times New Roman" pitchFamily="18" charset="0"/>
          </a:endParaRPr>
        </a:p>
      </dgm:t>
    </dgm:pt>
    <dgm:pt modelId="{6357AC9F-B6E9-4385-95E5-087BA009183C}" type="sibTrans" cxnId="{5A80C1A7-6FAD-48E9-87F8-88C229725D92}">
      <dgm:prSet/>
      <dgm:spPr/>
      <dgm:t>
        <a:bodyPr/>
        <a:lstStyle/>
        <a:p>
          <a:endParaRPr lang="en-US">
            <a:solidFill>
              <a:schemeClr val="tx1"/>
            </a:solidFill>
            <a:latin typeface="Times New Roman" pitchFamily="18" charset="0"/>
            <a:cs typeface="Times New Roman" pitchFamily="18" charset="0"/>
          </a:endParaRPr>
        </a:p>
      </dgm:t>
    </dgm:pt>
    <dgm:pt modelId="{75D81277-B4F1-42A5-B188-EE7C7BC31F29}">
      <dgm:prSet phldrT="[Text]" custT="1"/>
      <dgm:spPr>
        <a:solidFill>
          <a:srgbClr val="FFFF66"/>
        </a:solidFill>
        <a:ln>
          <a:solidFill>
            <a:schemeClr val="tx1"/>
          </a:solidFill>
        </a:ln>
      </dgm:spPr>
      <dgm:t>
        <a:bodyPr/>
        <a:lstStyle/>
        <a:p>
          <a:r>
            <a:rPr lang="en-US" sz="1800" dirty="0">
              <a:solidFill>
                <a:schemeClr val="tx1"/>
              </a:solidFill>
              <a:latin typeface="Times New Roman" pitchFamily="18" charset="0"/>
              <a:cs typeface="Times New Roman" pitchFamily="18" charset="0"/>
            </a:rPr>
            <a:t>Day 7, 8, 9 – Search </a:t>
          </a:r>
        </a:p>
        <a:p>
          <a:r>
            <a:rPr lang="en-US" sz="1800" dirty="0">
              <a:solidFill>
                <a:schemeClr val="tx1"/>
              </a:solidFill>
              <a:latin typeface="Times New Roman" pitchFamily="18" charset="0"/>
              <a:cs typeface="Times New Roman" pitchFamily="18" charset="0"/>
            </a:rPr>
            <a:t>Break Down</a:t>
          </a:r>
        </a:p>
      </dgm:t>
    </dgm:pt>
    <dgm:pt modelId="{A4A85903-AB5B-4D32-9376-41084376B6C3}" type="parTrans" cxnId="{C0661EAD-54AF-4A11-88E2-C90C54640CE8}">
      <dgm:prSet/>
      <dgm:spPr/>
      <dgm:t>
        <a:bodyPr/>
        <a:lstStyle/>
        <a:p>
          <a:endParaRPr lang="en-US">
            <a:solidFill>
              <a:schemeClr val="tx1"/>
            </a:solidFill>
            <a:latin typeface="Times New Roman" pitchFamily="18" charset="0"/>
            <a:cs typeface="Times New Roman" pitchFamily="18" charset="0"/>
          </a:endParaRPr>
        </a:p>
      </dgm:t>
    </dgm:pt>
    <dgm:pt modelId="{D6417E59-CCA8-4C3E-9FF6-19185BD79B4D}" type="sibTrans" cxnId="{C0661EAD-54AF-4A11-88E2-C90C54640CE8}">
      <dgm:prSet/>
      <dgm:spPr/>
      <dgm:t>
        <a:bodyPr/>
        <a:lstStyle/>
        <a:p>
          <a:endParaRPr lang="en-US">
            <a:solidFill>
              <a:schemeClr val="tx1"/>
            </a:solidFill>
            <a:latin typeface="Times New Roman" pitchFamily="18" charset="0"/>
            <a:cs typeface="Times New Roman" pitchFamily="18" charset="0"/>
          </a:endParaRPr>
        </a:p>
      </dgm:t>
    </dgm:pt>
    <dgm:pt modelId="{3D6CEEE2-6F5D-44DD-939F-13C32CA7145C}">
      <dgm:prSet phldrT="[Text]" custT="1"/>
      <dgm:spPr>
        <a:solidFill>
          <a:srgbClr val="FFFF66"/>
        </a:solidFill>
        <a:ln>
          <a:solidFill>
            <a:schemeClr val="tx1"/>
          </a:solidFill>
        </a:ln>
      </dgm:spPr>
      <dgm:t>
        <a:bodyPr/>
        <a:lstStyle/>
        <a:p>
          <a:r>
            <a:rPr lang="en-US" sz="1800" dirty="0">
              <a:solidFill>
                <a:schemeClr val="tx1"/>
              </a:solidFill>
              <a:latin typeface="Times New Roman" pitchFamily="18" charset="0"/>
              <a:cs typeface="Times New Roman" pitchFamily="18" charset="0"/>
            </a:rPr>
            <a:t>Day 10, 11 – MVC2</a:t>
          </a:r>
        </a:p>
        <a:p>
          <a:r>
            <a:rPr lang="en-US" sz="1800" dirty="0">
              <a:solidFill>
                <a:schemeClr val="tx1"/>
              </a:solidFill>
              <a:latin typeface="Times New Roman" pitchFamily="18" charset="0"/>
              <a:cs typeface="Times New Roman" pitchFamily="18" charset="0"/>
            </a:rPr>
            <a:t>JSP</a:t>
          </a:r>
          <a:endParaRPr lang="en-US" sz="1800" dirty="0">
            <a:solidFill>
              <a:schemeClr val="bg1">
                <a:lumMod val="75000"/>
              </a:schemeClr>
            </a:solidFill>
            <a:latin typeface="Times New Roman" pitchFamily="18" charset="0"/>
            <a:cs typeface="Times New Roman" pitchFamily="18" charset="0"/>
          </a:endParaRPr>
        </a:p>
      </dgm:t>
    </dgm:pt>
    <dgm:pt modelId="{705102EF-0ECE-4ACE-B5EA-E16748FCDFA7}" type="parTrans" cxnId="{EF6519D7-C1F5-4523-8588-826C83C7EF5B}">
      <dgm:prSet/>
      <dgm:spPr/>
      <dgm:t>
        <a:bodyPr/>
        <a:lstStyle/>
        <a:p>
          <a:endParaRPr lang="en-US"/>
        </a:p>
      </dgm:t>
    </dgm:pt>
    <dgm:pt modelId="{3828EEE5-DF91-49E0-B262-42F4C6EBE385}" type="sibTrans" cxnId="{EF6519D7-C1F5-4523-8588-826C83C7EF5B}">
      <dgm:prSet/>
      <dgm:spPr/>
      <dgm:t>
        <a:bodyPr/>
        <a:lstStyle/>
        <a:p>
          <a:endParaRPr lang="en-US"/>
        </a:p>
      </dgm:t>
    </dgm:pt>
    <dgm:pt modelId="{06AA33E7-E134-4CD2-8FA1-13AE526FAF2F}">
      <dgm:prSet phldrT="[Text]" custT="1"/>
      <dgm:spPr>
        <a:solidFill>
          <a:srgbClr val="FFFF66"/>
        </a:solidFill>
        <a:ln>
          <a:solidFill>
            <a:schemeClr val="tx1"/>
          </a:solidFill>
        </a:ln>
      </dgm:spPr>
      <dgm:t>
        <a:bodyPr/>
        <a:lstStyle/>
        <a:p>
          <a:r>
            <a:rPr lang="en-US" sz="1800" dirty="0">
              <a:solidFill>
                <a:schemeClr val="tx1"/>
              </a:solidFill>
              <a:latin typeface="Times New Roman" pitchFamily="18" charset="0"/>
              <a:cs typeface="Times New Roman" pitchFamily="18" charset="0"/>
            </a:rPr>
            <a:t>Day 12, 13, 14, 15 – CUD, Shopping Carts </a:t>
          </a:r>
        </a:p>
        <a:p>
          <a:r>
            <a:rPr lang="en-US" sz="1800" dirty="0">
              <a:solidFill>
                <a:schemeClr val="tx1"/>
              </a:solidFill>
              <a:latin typeface="Times New Roman" pitchFamily="18" charset="0"/>
              <a:cs typeface="Times New Roman" pitchFamily="18" charset="0"/>
            </a:rPr>
            <a:t>Sessions</a:t>
          </a:r>
          <a:endParaRPr lang="en-US" sz="1800" dirty="0">
            <a:solidFill>
              <a:schemeClr val="bg1">
                <a:lumMod val="75000"/>
              </a:schemeClr>
            </a:solidFill>
            <a:latin typeface="Times New Roman" pitchFamily="18" charset="0"/>
            <a:cs typeface="Times New Roman" pitchFamily="18" charset="0"/>
          </a:endParaRPr>
        </a:p>
      </dgm:t>
    </dgm:pt>
    <dgm:pt modelId="{80A686AD-4193-4EB5-B978-70243B88BC14}" type="parTrans" cxnId="{EE794DA9-C20E-42FA-97D5-9976D87C050A}">
      <dgm:prSet/>
      <dgm:spPr/>
      <dgm:t>
        <a:bodyPr/>
        <a:lstStyle/>
        <a:p>
          <a:endParaRPr lang="en-US"/>
        </a:p>
      </dgm:t>
    </dgm:pt>
    <dgm:pt modelId="{8A02884A-2D2B-4E5C-91E4-3B11A2350CB4}" type="sibTrans" cxnId="{EE794DA9-C20E-42FA-97D5-9976D87C050A}">
      <dgm:prSet/>
      <dgm:spPr/>
      <dgm:t>
        <a:bodyPr/>
        <a:lstStyle/>
        <a:p>
          <a:endParaRPr lang="en-US"/>
        </a:p>
      </dgm:t>
    </dgm:pt>
    <dgm:pt modelId="{7FC16D79-0B17-4904-96CF-E748F01345FB}">
      <dgm:prSet phldrT="[Text]" custT="1"/>
      <dgm:spPr>
        <a:solidFill>
          <a:srgbClr val="FFFF66"/>
        </a:solidFill>
        <a:ln>
          <a:solidFill>
            <a:schemeClr val="tx1"/>
          </a:solidFill>
        </a:ln>
      </dgm:spPr>
      <dgm:t>
        <a:bodyPr/>
        <a:lstStyle/>
        <a:p>
          <a:r>
            <a:rPr lang="en-US" sz="1800" dirty="0">
              <a:solidFill>
                <a:schemeClr val="tx1"/>
              </a:solidFill>
              <a:latin typeface="Times New Roman" pitchFamily="18" charset="0"/>
              <a:cs typeface="Times New Roman" pitchFamily="18" charset="0"/>
            </a:rPr>
            <a:t>Day 16, 17 – Login </a:t>
          </a:r>
        </a:p>
        <a:p>
          <a:r>
            <a:rPr lang="en-US" sz="1800" dirty="0">
              <a:solidFill>
                <a:schemeClr val="tx1"/>
              </a:solidFill>
              <a:latin typeface="Times New Roman" pitchFamily="18" charset="0"/>
              <a:cs typeface="Times New Roman" pitchFamily="18" charset="0"/>
            </a:rPr>
            <a:t>JavaBeans</a:t>
          </a:r>
          <a:endParaRPr lang="en-US" sz="1800" dirty="0">
            <a:solidFill>
              <a:schemeClr val="bg1">
                <a:lumMod val="75000"/>
              </a:schemeClr>
            </a:solidFill>
            <a:latin typeface="Times New Roman" pitchFamily="18" charset="0"/>
            <a:cs typeface="Times New Roman" pitchFamily="18" charset="0"/>
          </a:endParaRPr>
        </a:p>
      </dgm:t>
    </dgm:pt>
    <dgm:pt modelId="{FA9FF383-95B1-4CCC-80A1-CC34A2BDA580}" type="parTrans" cxnId="{619B100B-2ECD-4D7D-9BD0-5DC5551326EF}">
      <dgm:prSet/>
      <dgm:spPr/>
      <dgm:t>
        <a:bodyPr/>
        <a:lstStyle/>
        <a:p>
          <a:endParaRPr lang="en-US"/>
        </a:p>
      </dgm:t>
    </dgm:pt>
    <dgm:pt modelId="{1AE02CFD-DA5D-4938-8561-A9C74CD23F17}" type="sibTrans" cxnId="{619B100B-2ECD-4D7D-9BD0-5DC5551326EF}">
      <dgm:prSet/>
      <dgm:spPr/>
      <dgm:t>
        <a:bodyPr/>
        <a:lstStyle/>
        <a:p>
          <a:endParaRPr lang="en-US"/>
        </a:p>
      </dgm:t>
    </dgm:pt>
    <dgm:pt modelId="{4C1DCB25-9E88-44D4-8FCD-0815FC397047}">
      <dgm:prSet phldrT="[Text]" custT="1"/>
      <dgm:spPr>
        <a:solidFill>
          <a:srgbClr val="FFFF66"/>
        </a:solidFill>
        <a:ln>
          <a:solidFill>
            <a:schemeClr val="tx1"/>
          </a:solidFill>
        </a:ln>
      </dgm:spPr>
      <dgm:t>
        <a:bodyPr/>
        <a:lstStyle/>
        <a:p>
          <a:r>
            <a:rPr lang="en-US" sz="1800" dirty="0">
              <a:solidFill>
                <a:schemeClr val="tx1"/>
              </a:solidFill>
              <a:latin typeface="Times New Roman" pitchFamily="18" charset="0"/>
              <a:cs typeface="Times New Roman" pitchFamily="18" charset="0"/>
            </a:rPr>
            <a:t>Day 18, 19, 20 – CRUD</a:t>
          </a:r>
        </a:p>
        <a:p>
          <a:r>
            <a:rPr lang="en-US" sz="1800" dirty="0">
              <a:solidFill>
                <a:schemeClr val="tx1"/>
              </a:solidFill>
              <a:latin typeface="Times New Roman" pitchFamily="18" charset="0"/>
              <a:cs typeface="Times New Roman" pitchFamily="18" charset="0"/>
            </a:rPr>
            <a:t>MVC 2 Complete - JSTL - </a:t>
          </a:r>
          <a:r>
            <a:rPr lang="en-US" sz="1800" dirty="0" err="1">
              <a:solidFill>
                <a:schemeClr val="tx1"/>
              </a:solidFill>
              <a:latin typeface="Times New Roman" pitchFamily="18" charset="0"/>
              <a:cs typeface="Times New Roman" pitchFamily="18" charset="0"/>
            </a:rPr>
            <a:t>Taglib</a:t>
          </a:r>
          <a:endParaRPr lang="en-US" sz="1800" dirty="0">
            <a:solidFill>
              <a:schemeClr val="bg1">
                <a:lumMod val="75000"/>
              </a:schemeClr>
            </a:solidFill>
            <a:latin typeface="Times New Roman" pitchFamily="18" charset="0"/>
            <a:cs typeface="Times New Roman" pitchFamily="18" charset="0"/>
          </a:endParaRPr>
        </a:p>
      </dgm:t>
    </dgm:pt>
    <dgm:pt modelId="{FC8DADF2-F14C-4680-9F35-46EF0A29CE93}" type="parTrans" cxnId="{EA53687F-B713-429E-A56F-DB2F5E31CC68}">
      <dgm:prSet/>
      <dgm:spPr/>
      <dgm:t>
        <a:bodyPr/>
        <a:lstStyle/>
        <a:p>
          <a:endParaRPr lang="en-US"/>
        </a:p>
      </dgm:t>
    </dgm:pt>
    <dgm:pt modelId="{3A1A23E6-6765-4C85-BEB5-6F29A8B401D1}" type="sibTrans" cxnId="{EA53687F-B713-429E-A56F-DB2F5E31CC68}">
      <dgm:prSet/>
      <dgm:spPr/>
      <dgm:t>
        <a:bodyPr/>
        <a:lstStyle/>
        <a:p>
          <a:endParaRPr lang="en-US"/>
        </a:p>
      </dgm:t>
    </dgm:pt>
    <dgm:pt modelId="{B9F26F7F-17B2-4E6F-B958-576AB12320D8}">
      <dgm:prSet phldrT="[Text]" custT="1"/>
      <dgm:spPr>
        <a:solidFill>
          <a:srgbClr val="FFFF66"/>
        </a:solidFill>
        <a:ln>
          <a:solidFill>
            <a:schemeClr val="tx1"/>
          </a:solidFill>
        </a:ln>
      </dgm:spPr>
      <dgm:t>
        <a:bodyPr/>
        <a:lstStyle/>
        <a:p>
          <a:r>
            <a:rPr lang="en-US" sz="1800" dirty="0">
              <a:solidFill>
                <a:schemeClr val="tx1"/>
              </a:solidFill>
              <a:latin typeface="Times New Roman" pitchFamily="18" charset="0"/>
              <a:cs typeface="Times New Roman" pitchFamily="18" charset="0"/>
            </a:rPr>
            <a:t>Day 21, 22, 23 – Filter </a:t>
          </a:r>
        </a:p>
        <a:p>
          <a:r>
            <a:rPr lang="en-US" sz="1800" dirty="0">
              <a:solidFill>
                <a:schemeClr val="tx1"/>
              </a:solidFill>
              <a:latin typeface="Times New Roman" pitchFamily="18" charset="0"/>
              <a:cs typeface="Times New Roman" pitchFamily="18" charset="0"/>
            </a:rPr>
            <a:t>MVC2 Using Filter as Controller</a:t>
          </a:r>
          <a:endParaRPr lang="en-US" sz="1800" dirty="0">
            <a:solidFill>
              <a:schemeClr val="bg1">
                <a:lumMod val="75000"/>
              </a:schemeClr>
            </a:solidFill>
            <a:latin typeface="Times New Roman" pitchFamily="18" charset="0"/>
            <a:cs typeface="Times New Roman" pitchFamily="18" charset="0"/>
          </a:endParaRPr>
        </a:p>
      </dgm:t>
    </dgm:pt>
    <dgm:pt modelId="{A20BB670-3464-4FF0-85D6-8AD3A58205C8}" type="parTrans" cxnId="{FDCAA874-A726-4A78-85D4-BC6833DAE251}">
      <dgm:prSet/>
      <dgm:spPr/>
      <dgm:t>
        <a:bodyPr/>
        <a:lstStyle/>
        <a:p>
          <a:endParaRPr lang="en-US"/>
        </a:p>
      </dgm:t>
    </dgm:pt>
    <dgm:pt modelId="{764994EB-15A6-477B-AE09-4E3E39EFEC3F}" type="sibTrans" cxnId="{FDCAA874-A726-4A78-85D4-BC6833DAE251}">
      <dgm:prSet/>
      <dgm:spPr/>
      <dgm:t>
        <a:bodyPr/>
        <a:lstStyle/>
        <a:p>
          <a:endParaRPr lang="en-US"/>
        </a:p>
      </dgm:t>
    </dgm:pt>
    <dgm:pt modelId="{1330248F-60A2-4D00-BFEC-B6F6C53BD276}" type="pres">
      <dgm:prSet presAssocID="{FE0F2071-8E85-4669-93D5-51D8BD59791A}" presName="diagram" presStyleCnt="0">
        <dgm:presLayoutVars>
          <dgm:chPref val="1"/>
          <dgm:dir/>
          <dgm:animOne val="branch"/>
          <dgm:animLvl val="lvl"/>
          <dgm:resizeHandles val="exact"/>
        </dgm:presLayoutVars>
      </dgm:prSet>
      <dgm:spPr/>
    </dgm:pt>
    <dgm:pt modelId="{480C9D48-4378-4D7A-B773-CC7DC24C746A}" type="pres">
      <dgm:prSet presAssocID="{2ADF3186-04A4-4DD6-8165-CD7CB213DA44}" presName="root1" presStyleCnt="0"/>
      <dgm:spPr/>
    </dgm:pt>
    <dgm:pt modelId="{A9E37FC1-BDBB-4C43-AAAB-3A26587CE5AD}" type="pres">
      <dgm:prSet presAssocID="{2ADF3186-04A4-4DD6-8165-CD7CB213DA44}" presName="LevelOneTextNode" presStyleLbl="node0" presStyleIdx="0" presStyleCnt="1" custLinFactX="-14885" custLinFactNeighborX="-100000" custLinFactNeighborY="7486">
        <dgm:presLayoutVars>
          <dgm:chPref val="3"/>
        </dgm:presLayoutVars>
      </dgm:prSet>
      <dgm:spPr/>
    </dgm:pt>
    <dgm:pt modelId="{5B85B382-6A6F-48FF-A2BD-761B97327DA9}" type="pres">
      <dgm:prSet presAssocID="{2ADF3186-04A4-4DD6-8165-CD7CB213DA44}" presName="level2hierChild" presStyleCnt="0"/>
      <dgm:spPr/>
    </dgm:pt>
    <dgm:pt modelId="{0F100F55-7DFF-40CD-95EF-C419D3D82EF1}" type="pres">
      <dgm:prSet presAssocID="{E82D20C4-1813-49B1-89EB-5300F0BCF07A}" presName="conn2-1" presStyleLbl="parChTrans1D2" presStyleIdx="0" presStyleCnt="1"/>
      <dgm:spPr/>
    </dgm:pt>
    <dgm:pt modelId="{412239BE-C94B-492C-A671-76A19EEF755F}" type="pres">
      <dgm:prSet presAssocID="{E82D20C4-1813-49B1-89EB-5300F0BCF07A}" presName="connTx" presStyleLbl="parChTrans1D2" presStyleIdx="0" presStyleCnt="1"/>
      <dgm:spPr/>
    </dgm:pt>
    <dgm:pt modelId="{B6619EBA-F572-471B-A6F4-7FC231F8B39E}" type="pres">
      <dgm:prSet presAssocID="{A9111697-A322-4D55-A1FD-81B2214A8E51}" presName="root2" presStyleCnt="0"/>
      <dgm:spPr/>
    </dgm:pt>
    <dgm:pt modelId="{2134026E-3E69-44D2-B5CF-A3F57395C2DF}" type="pres">
      <dgm:prSet presAssocID="{A9111697-A322-4D55-A1FD-81B2214A8E51}" presName="LevelTwoTextNode" presStyleLbl="node2" presStyleIdx="0" presStyleCnt="1" custLinFactNeighborX="-31472" custLinFactNeighborY="-29887">
        <dgm:presLayoutVars>
          <dgm:chPref val="3"/>
        </dgm:presLayoutVars>
      </dgm:prSet>
      <dgm:spPr/>
    </dgm:pt>
    <dgm:pt modelId="{C81D9540-69BC-4384-861F-E75823743DFB}" type="pres">
      <dgm:prSet presAssocID="{A9111697-A322-4D55-A1FD-81B2214A8E51}" presName="level3hierChild" presStyleCnt="0"/>
      <dgm:spPr/>
    </dgm:pt>
    <dgm:pt modelId="{5BBAFC3C-264E-4707-82B8-E775B3336497}" type="pres">
      <dgm:prSet presAssocID="{4DB411FD-E991-4948-8A30-2FCDDC4BCA7A}" presName="conn2-1" presStyleLbl="parChTrans1D3" presStyleIdx="0" presStyleCnt="7"/>
      <dgm:spPr/>
    </dgm:pt>
    <dgm:pt modelId="{3952AF58-B334-4043-8358-DFD11F4A7B50}" type="pres">
      <dgm:prSet presAssocID="{4DB411FD-E991-4948-8A30-2FCDDC4BCA7A}" presName="connTx" presStyleLbl="parChTrans1D3" presStyleIdx="0" presStyleCnt="7"/>
      <dgm:spPr/>
    </dgm:pt>
    <dgm:pt modelId="{3207AB07-776E-4BD8-BB9E-F2C6D93DC369}" type="pres">
      <dgm:prSet presAssocID="{89DE9B08-869C-4BC8-9464-EB80ACB505C3}" presName="root2" presStyleCnt="0"/>
      <dgm:spPr/>
    </dgm:pt>
    <dgm:pt modelId="{F84F2CF0-7374-41A0-91A4-469B641C6B37}" type="pres">
      <dgm:prSet presAssocID="{89DE9B08-869C-4BC8-9464-EB80ACB505C3}" presName="LevelTwoTextNode" presStyleLbl="node3" presStyleIdx="0" presStyleCnt="7" custScaleX="274576" custLinFactNeighborY="5519">
        <dgm:presLayoutVars>
          <dgm:chPref val="3"/>
        </dgm:presLayoutVars>
      </dgm:prSet>
      <dgm:spPr>
        <a:xfrm>
          <a:off x="4594247" y="46983"/>
          <a:ext cx="4085772" cy="749058"/>
        </a:xfrm>
        <a:prstGeom prst="roundRect">
          <a:avLst>
            <a:gd name="adj" fmla="val 10000"/>
          </a:avLst>
        </a:prstGeom>
      </dgm:spPr>
    </dgm:pt>
    <dgm:pt modelId="{FB4C5876-2D11-4F31-A2C4-CDC8189AA49C}" type="pres">
      <dgm:prSet presAssocID="{89DE9B08-869C-4BC8-9464-EB80ACB505C3}" presName="level3hierChild" presStyleCnt="0"/>
      <dgm:spPr/>
    </dgm:pt>
    <dgm:pt modelId="{217D920D-8794-4A2C-9EDF-E0A1421ECAFC}" type="pres">
      <dgm:prSet presAssocID="{A4A85903-AB5B-4D32-9376-41084376B6C3}" presName="conn2-1" presStyleLbl="parChTrans1D3" presStyleIdx="1" presStyleCnt="7"/>
      <dgm:spPr/>
    </dgm:pt>
    <dgm:pt modelId="{C386E81E-216B-4145-A263-DF83CBB3B9D6}" type="pres">
      <dgm:prSet presAssocID="{A4A85903-AB5B-4D32-9376-41084376B6C3}" presName="connTx" presStyleLbl="parChTrans1D3" presStyleIdx="1" presStyleCnt="7"/>
      <dgm:spPr/>
    </dgm:pt>
    <dgm:pt modelId="{30133F3E-FB0C-4AB2-9A35-9B7D281D9EFC}" type="pres">
      <dgm:prSet presAssocID="{75D81277-B4F1-42A5-B188-EE7C7BC31F29}" presName="root2" presStyleCnt="0"/>
      <dgm:spPr/>
    </dgm:pt>
    <dgm:pt modelId="{FFEF549B-6708-4C9D-9C35-D64F152DE1CA}" type="pres">
      <dgm:prSet presAssocID="{75D81277-B4F1-42A5-B188-EE7C7BC31F29}" presName="LevelTwoTextNode" presStyleLbl="node3" presStyleIdx="1" presStyleCnt="7" custScaleX="274325" custLinFactNeighborY="5519">
        <dgm:presLayoutVars>
          <dgm:chPref val="3"/>
        </dgm:presLayoutVars>
      </dgm:prSet>
      <dgm:spPr/>
    </dgm:pt>
    <dgm:pt modelId="{AE7E3EEF-638A-467E-AE44-E616C6C56505}" type="pres">
      <dgm:prSet presAssocID="{75D81277-B4F1-42A5-B188-EE7C7BC31F29}" presName="level3hierChild" presStyleCnt="0"/>
      <dgm:spPr/>
    </dgm:pt>
    <dgm:pt modelId="{862C1B45-A08E-41CF-977B-5C1075B5A742}" type="pres">
      <dgm:prSet presAssocID="{705102EF-0ECE-4ACE-B5EA-E16748FCDFA7}" presName="conn2-1" presStyleLbl="parChTrans1D3" presStyleIdx="2" presStyleCnt="7"/>
      <dgm:spPr/>
    </dgm:pt>
    <dgm:pt modelId="{F1A7FC27-88A2-4D06-9F40-8F3F4503170B}" type="pres">
      <dgm:prSet presAssocID="{705102EF-0ECE-4ACE-B5EA-E16748FCDFA7}" presName="connTx" presStyleLbl="parChTrans1D3" presStyleIdx="2" presStyleCnt="7"/>
      <dgm:spPr/>
    </dgm:pt>
    <dgm:pt modelId="{57404EE0-5F5C-4B58-AEE4-FD7E0E6B2D7F}" type="pres">
      <dgm:prSet presAssocID="{3D6CEEE2-6F5D-44DD-939F-13C32CA7145C}" presName="root2" presStyleCnt="0"/>
      <dgm:spPr/>
    </dgm:pt>
    <dgm:pt modelId="{0CF05F64-2A98-4F0F-9AC8-065F65BFC66E}" type="pres">
      <dgm:prSet presAssocID="{3D6CEEE2-6F5D-44DD-939F-13C32CA7145C}" presName="LevelTwoTextNode" presStyleLbl="node3" presStyleIdx="2" presStyleCnt="7" custScaleX="274694" custLinFactNeighborY="5519">
        <dgm:presLayoutVars>
          <dgm:chPref val="3"/>
        </dgm:presLayoutVars>
      </dgm:prSet>
      <dgm:spPr/>
    </dgm:pt>
    <dgm:pt modelId="{6B18F824-C498-4C39-98B7-5B693D1C2764}" type="pres">
      <dgm:prSet presAssocID="{3D6CEEE2-6F5D-44DD-939F-13C32CA7145C}" presName="level3hierChild" presStyleCnt="0"/>
      <dgm:spPr/>
    </dgm:pt>
    <dgm:pt modelId="{F1A39FF7-D184-4029-9ACB-884CFBAF31EA}" type="pres">
      <dgm:prSet presAssocID="{80A686AD-4193-4EB5-B978-70243B88BC14}" presName="conn2-1" presStyleLbl="parChTrans1D3" presStyleIdx="3" presStyleCnt="7"/>
      <dgm:spPr/>
    </dgm:pt>
    <dgm:pt modelId="{9F362412-3B63-4503-802E-E908C8F9F242}" type="pres">
      <dgm:prSet presAssocID="{80A686AD-4193-4EB5-B978-70243B88BC14}" presName="connTx" presStyleLbl="parChTrans1D3" presStyleIdx="3" presStyleCnt="7"/>
      <dgm:spPr/>
    </dgm:pt>
    <dgm:pt modelId="{B6151E84-ABAB-4577-A219-9E5EB46EDC09}" type="pres">
      <dgm:prSet presAssocID="{06AA33E7-E134-4CD2-8FA1-13AE526FAF2F}" presName="root2" presStyleCnt="0"/>
      <dgm:spPr/>
    </dgm:pt>
    <dgm:pt modelId="{F5D1E02A-DC05-4D32-9025-EEFA03D59424}" type="pres">
      <dgm:prSet presAssocID="{06AA33E7-E134-4CD2-8FA1-13AE526FAF2F}" presName="LevelTwoTextNode" presStyleLbl="node3" presStyleIdx="3" presStyleCnt="7" custScaleX="274325" custLinFactNeighborY="5519">
        <dgm:presLayoutVars>
          <dgm:chPref val="3"/>
        </dgm:presLayoutVars>
      </dgm:prSet>
      <dgm:spPr/>
    </dgm:pt>
    <dgm:pt modelId="{3E29DC99-AA02-40D5-A897-6881354D0248}" type="pres">
      <dgm:prSet presAssocID="{06AA33E7-E134-4CD2-8FA1-13AE526FAF2F}" presName="level3hierChild" presStyleCnt="0"/>
      <dgm:spPr/>
    </dgm:pt>
    <dgm:pt modelId="{943E3EFD-52E8-4882-AC9F-15AE8A74F7FA}" type="pres">
      <dgm:prSet presAssocID="{FA9FF383-95B1-4CCC-80A1-CC34A2BDA580}" presName="conn2-1" presStyleLbl="parChTrans1D3" presStyleIdx="4" presStyleCnt="7"/>
      <dgm:spPr/>
    </dgm:pt>
    <dgm:pt modelId="{C0C93B01-FE03-47A5-BC4E-BC98E0568D66}" type="pres">
      <dgm:prSet presAssocID="{FA9FF383-95B1-4CCC-80A1-CC34A2BDA580}" presName="connTx" presStyleLbl="parChTrans1D3" presStyleIdx="4" presStyleCnt="7"/>
      <dgm:spPr/>
    </dgm:pt>
    <dgm:pt modelId="{A045400C-CDBC-44F7-959A-72698AB50373}" type="pres">
      <dgm:prSet presAssocID="{7FC16D79-0B17-4904-96CF-E748F01345FB}" presName="root2" presStyleCnt="0"/>
      <dgm:spPr/>
    </dgm:pt>
    <dgm:pt modelId="{B2F82A37-B133-4909-B918-7AEA048CB870}" type="pres">
      <dgm:prSet presAssocID="{7FC16D79-0B17-4904-96CF-E748F01345FB}" presName="LevelTwoTextNode" presStyleLbl="node3" presStyleIdx="4" presStyleCnt="7" custScaleX="277030" custLinFactNeighborY="5519">
        <dgm:presLayoutVars>
          <dgm:chPref val="3"/>
        </dgm:presLayoutVars>
      </dgm:prSet>
      <dgm:spPr/>
    </dgm:pt>
    <dgm:pt modelId="{7A75255B-EACC-4F2C-80C9-CFFE1DCECBD1}" type="pres">
      <dgm:prSet presAssocID="{7FC16D79-0B17-4904-96CF-E748F01345FB}" presName="level3hierChild" presStyleCnt="0"/>
      <dgm:spPr/>
    </dgm:pt>
    <dgm:pt modelId="{AE51605E-796F-4756-8FE6-E0971E14E031}" type="pres">
      <dgm:prSet presAssocID="{FC8DADF2-F14C-4680-9F35-46EF0A29CE93}" presName="conn2-1" presStyleLbl="parChTrans1D3" presStyleIdx="5" presStyleCnt="7"/>
      <dgm:spPr/>
    </dgm:pt>
    <dgm:pt modelId="{FF523282-AE10-4E66-BE5A-C1EFA07EB45A}" type="pres">
      <dgm:prSet presAssocID="{FC8DADF2-F14C-4680-9F35-46EF0A29CE93}" presName="connTx" presStyleLbl="parChTrans1D3" presStyleIdx="5" presStyleCnt="7"/>
      <dgm:spPr/>
    </dgm:pt>
    <dgm:pt modelId="{8C039914-DF55-4FDA-8E1B-3975C7B3C602}" type="pres">
      <dgm:prSet presAssocID="{4C1DCB25-9E88-44D4-8FCD-0815FC397047}" presName="root2" presStyleCnt="0"/>
      <dgm:spPr/>
    </dgm:pt>
    <dgm:pt modelId="{68E50797-BC72-4EF3-8593-FD0ECC494BA2}" type="pres">
      <dgm:prSet presAssocID="{4C1DCB25-9E88-44D4-8FCD-0815FC397047}" presName="LevelTwoTextNode" presStyleLbl="node3" presStyleIdx="5" presStyleCnt="7" custScaleX="273096" custLinFactNeighborY="5519">
        <dgm:presLayoutVars>
          <dgm:chPref val="3"/>
        </dgm:presLayoutVars>
      </dgm:prSet>
      <dgm:spPr/>
    </dgm:pt>
    <dgm:pt modelId="{81E6294C-45B5-4ACD-B8F6-FA9BC394BC06}" type="pres">
      <dgm:prSet presAssocID="{4C1DCB25-9E88-44D4-8FCD-0815FC397047}" presName="level3hierChild" presStyleCnt="0"/>
      <dgm:spPr/>
    </dgm:pt>
    <dgm:pt modelId="{BA83D13F-AE0E-4F18-8A9F-471BFD5D70D9}" type="pres">
      <dgm:prSet presAssocID="{A20BB670-3464-4FF0-85D6-8AD3A58205C8}" presName="conn2-1" presStyleLbl="parChTrans1D3" presStyleIdx="6" presStyleCnt="7"/>
      <dgm:spPr/>
    </dgm:pt>
    <dgm:pt modelId="{DFD8D9B8-D246-4018-88BB-528FC836AE23}" type="pres">
      <dgm:prSet presAssocID="{A20BB670-3464-4FF0-85D6-8AD3A58205C8}" presName="connTx" presStyleLbl="parChTrans1D3" presStyleIdx="6" presStyleCnt="7"/>
      <dgm:spPr/>
    </dgm:pt>
    <dgm:pt modelId="{94AE4586-2120-40DE-9689-50572A6984CA}" type="pres">
      <dgm:prSet presAssocID="{B9F26F7F-17B2-4E6F-B958-576AB12320D8}" presName="root2" presStyleCnt="0"/>
      <dgm:spPr/>
    </dgm:pt>
    <dgm:pt modelId="{1A21D977-A654-40BF-BC59-E7B25818CC25}" type="pres">
      <dgm:prSet presAssocID="{B9F26F7F-17B2-4E6F-B958-576AB12320D8}" presName="LevelTwoTextNode" presStyleLbl="node3" presStyleIdx="6" presStyleCnt="7" custScaleX="274694" custLinFactNeighborY="5519">
        <dgm:presLayoutVars>
          <dgm:chPref val="3"/>
        </dgm:presLayoutVars>
      </dgm:prSet>
      <dgm:spPr/>
    </dgm:pt>
    <dgm:pt modelId="{9A7DB76E-58B8-445F-87F3-54029EB04258}" type="pres">
      <dgm:prSet presAssocID="{B9F26F7F-17B2-4E6F-B958-576AB12320D8}" presName="level3hierChild" presStyleCnt="0"/>
      <dgm:spPr/>
    </dgm:pt>
  </dgm:ptLst>
  <dgm:cxnLst>
    <dgm:cxn modelId="{11D08002-D6E9-4388-9B1D-C314F408E4B8}" type="presOf" srcId="{B9F26F7F-17B2-4E6F-B958-576AB12320D8}" destId="{1A21D977-A654-40BF-BC59-E7B25818CC25}" srcOrd="0" destOrd="0" presId="urn:microsoft.com/office/officeart/2005/8/layout/hierarchy2"/>
    <dgm:cxn modelId="{5B3A3708-4E1B-4BC0-BA29-7A7B7E8A5E91}" type="presOf" srcId="{2ADF3186-04A4-4DD6-8165-CD7CB213DA44}" destId="{A9E37FC1-BDBB-4C43-AAAB-3A26587CE5AD}" srcOrd="0" destOrd="0" presId="urn:microsoft.com/office/officeart/2005/8/layout/hierarchy2"/>
    <dgm:cxn modelId="{619B100B-2ECD-4D7D-9BD0-5DC5551326EF}" srcId="{A9111697-A322-4D55-A1FD-81B2214A8E51}" destId="{7FC16D79-0B17-4904-96CF-E748F01345FB}" srcOrd="4" destOrd="0" parTransId="{FA9FF383-95B1-4CCC-80A1-CC34A2BDA580}" sibTransId="{1AE02CFD-DA5D-4938-8561-A9C74CD23F17}"/>
    <dgm:cxn modelId="{AAC2BF13-5D1F-4AB0-8F85-17FC6A1DD028}" type="presOf" srcId="{80A686AD-4193-4EB5-B978-70243B88BC14}" destId="{9F362412-3B63-4503-802E-E908C8F9F242}" srcOrd="1" destOrd="0" presId="urn:microsoft.com/office/officeart/2005/8/layout/hierarchy2"/>
    <dgm:cxn modelId="{28B6751E-BEBA-4DE3-AF91-BBA02D54CD89}" type="presOf" srcId="{A9111697-A322-4D55-A1FD-81B2214A8E51}" destId="{2134026E-3E69-44D2-B5CF-A3F57395C2DF}" srcOrd="0" destOrd="0" presId="urn:microsoft.com/office/officeart/2005/8/layout/hierarchy2"/>
    <dgm:cxn modelId="{821B3823-25C2-419B-A399-AB15ED960C7F}" type="presOf" srcId="{4C1DCB25-9E88-44D4-8FCD-0815FC397047}" destId="{68E50797-BC72-4EF3-8593-FD0ECC494BA2}" srcOrd="0" destOrd="0" presId="urn:microsoft.com/office/officeart/2005/8/layout/hierarchy2"/>
    <dgm:cxn modelId="{9D193B38-D608-4837-8033-B8C53CC9AD03}" type="presOf" srcId="{A4A85903-AB5B-4D32-9376-41084376B6C3}" destId="{C386E81E-216B-4145-A263-DF83CBB3B9D6}" srcOrd="1" destOrd="0" presId="urn:microsoft.com/office/officeart/2005/8/layout/hierarchy2"/>
    <dgm:cxn modelId="{AA65D13A-234F-45C9-BA48-BA27CF9D11D5}" type="presOf" srcId="{7FC16D79-0B17-4904-96CF-E748F01345FB}" destId="{B2F82A37-B133-4909-B918-7AEA048CB870}" srcOrd="0" destOrd="0" presId="urn:microsoft.com/office/officeart/2005/8/layout/hierarchy2"/>
    <dgm:cxn modelId="{440BE03E-702A-4C6F-804E-ED99930B3C5D}" type="presOf" srcId="{E82D20C4-1813-49B1-89EB-5300F0BCF07A}" destId="{412239BE-C94B-492C-A671-76A19EEF755F}" srcOrd="1" destOrd="0" presId="urn:microsoft.com/office/officeart/2005/8/layout/hierarchy2"/>
    <dgm:cxn modelId="{B55F3340-10EC-4757-BD31-803D6CDBFFBD}" type="presOf" srcId="{E82D20C4-1813-49B1-89EB-5300F0BCF07A}" destId="{0F100F55-7DFF-40CD-95EF-C419D3D82EF1}" srcOrd="0" destOrd="0" presId="urn:microsoft.com/office/officeart/2005/8/layout/hierarchy2"/>
    <dgm:cxn modelId="{22E27A44-E13E-4F7A-8C93-519DDCF4D207}" type="presOf" srcId="{3D6CEEE2-6F5D-44DD-939F-13C32CA7145C}" destId="{0CF05F64-2A98-4F0F-9AC8-065F65BFC66E}" srcOrd="0" destOrd="0" presId="urn:microsoft.com/office/officeart/2005/8/layout/hierarchy2"/>
    <dgm:cxn modelId="{7FD12D65-A085-46F5-A791-D7100256E454}" type="presOf" srcId="{FA9FF383-95B1-4CCC-80A1-CC34A2BDA580}" destId="{C0C93B01-FE03-47A5-BC4E-BC98E0568D66}" srcOrd="1" destOrd="0" presId="urn:microsoft.com/office/officeart/2005/8/layout/hierarchy2"/>
    <dgm:cxn modelId="{92D29145-7EF5-4843-A5E2-087A8E30B400}" type="presOf" srcId="{FE0F2071-8E85-4669-93D5-51D8BD59791A}" destId="{1330248F-60A2-4D00-BFEC-B6F6C53BD276}" srcOrd="0" destOrd="0" presId="urn:microsoft.com/office/officeart/2005/8/layout/hierarchy2"/>
    <dgm:cxn modelId="{B618BB67-EFE2-4C99-86DB-799C7BDC7A31}" type="presOf" srcId="{80A686AD-4193-4EB5-B978-70243B88BC14}" destId="{F1A39FF7-D184-4029-9ACB-884CFBAF31EA}" srcOrd="0" destOrd="0" presId="urn:microsoft.com/office/officeart/2005/8/layout/hierarchy2"/>
    <dgm:cxn modelId="{D2516F6B-5D27-458A-B326-C958A71BECCC}" type="presOf" srcId="{4DB411FD-E991-4948-8A30-2FCDDC4BCA7A}" destId="{5BBAFC3C-264E-4707-82B8-E775B3336497}" srcOrd="0" destOrd="0" presId="urn:microsoft.com/office/officeart/2005/8/layout/hierarchy2"/>
    <dgm:cxn modelId="{B393B06B-4D9B-40EA-AE44-192267F1B4B8}" srcId="{FE0F2071-8E85-4669-93D5-51D8BD59791A}" destId="{2ADF3186-04A4-4DD6-8165-CD7CB213DA44}" srcOrd="0" destOrd="0" parTransId="{25692CDF-904B-4E5F-A849-6B1E4DC789BF}" sibTransId="{C019922A-2826-4292-9C46-C78881081F59}"/>
    <dgm:cxn modelId="{FA84B36B-0350-4389-96E9-388AD96D1D66}" type="presOf" srcId="{705102EF-0ECE-4ACE-B5EA-E16748FCDFA7}" destId="{862C1B45-A08E-41CF-977B-5C1075B5A742}" srcOrd="0" destOrd="0" presId="urn:microsoft.com/office/officeart/2005/8/layout/hierarchy2"/>
    <dgm:cxn modelId="{A084B16F-F3B0-4A0E-A03D-7F18BFF67CEC}" srcId="{2ADF3186-04A4-4DD6-8165-CD7CB213DA44}" destId="{A9111697-A322-4D55-A1FD-81B2214A8E51}" srcOrd="0" destOrd="0" parTransId="{E82D20C4-1813-49B1-89EB-5300F0BCF07A}" sibTransId="{8838D7AA-3187-4A8D-B22E-E4EF172DFF22}"/>
    <dgm:cxn modelId="{98FA3B73-A85B-4B34-96BE-EAD614838378}" type="presOf" srcId="{89DE9B08-869C-4BC8-9464-EB80ACB505C3}" destId="{F84F2CF0-7374-41A0-91A4-469B641C6B37}" srcOrd="0" destOrd="0" presId="urn:microsoft.com/office/officeart/2005/8/layout/hierarchy2"/>
    <dgm:cxn modelId="{FDCAA874-A726-4A78-85D4-BC6833DAE251}" srcId="{A9111697-A322-4D55-A1FD-81B2214A8E51}" destId="{B9F26F7F-17B2-4E6F-B958-576AB12320D8}" srcOrd="6" destOrd="0" parTransId="{A20BB670-3464-4FF0-85D6-8AD3A58205C8}" sibTransId="{764994EB-15A6-477B-AE09-4E3E39EFEC3F}"/>
    <dgm:cxn modelId="{EA53687F-B713-429E-A56F-DB2F5E31CC68}" srcId="{A9111697-A322-4D55-A1FD-81B2214A8E51}" destId="{4C1DCB25-9E88-44D4-8FCD-0815FC397047}" srcOrd="5" destOrd="0" parTransId="{FC8DADF2-F14C-4680-9F35-46EF0A29CE93}" sibTransId="{3A1A23E6-6765-4C85-BEB5-6F29A8B401D1}"/>
    <dgm:cxn modelId="{758B5E9F-D093-4BAF-BCDC-8D5B8D096C45}" type="presOf" srcId="{A4A85903-AB5B-4D32-9376-41084376B6C3}" destId="{217D920D-8794-4A2C-9EDF-E0A1421ECAFC}" srcOrd="0" destOrd="0" presId="urn:microsoft.com/office/officeart/2005/8/layout/hierarchy2"/>
    <dgm:cxn modelId="{38E489A5-A90D-47C3-A3AF-0581E8D28D9D}" type="presOf" srcId="{75D81277-B4F1-42A5-B188-EE7C7BC31F29}" destId="{FFEF549B-6708-4C9D-9C35-D64F152DE1CA}" srcOrd="0" destOrd="0" presId="urn:microsoft.com/office/officeart/2005/8/layout/hierarchy2"/>
    <dgm:cxn modelId="{5A80C1A7-6FAD-48E9-87F8-88C229725D92}" srcId="{A9111697-A322-4D55-A1FD-81B2214A8E51}" destId="{89DE9B08-869C-4BC8-9464-EB80ACB505C3}" srcOrd="0" destOrd="0" parTransId="{4DB411FD-E991-4948-8A30-2FCDDC4BCA7A}" sibTransId="{6357AC9F-B6E9-4385-95E5-087BA009183C}"/>
    <dgm:cxn modelId="{EE794DA9-C20E-42FA-97D5-9976D87C050A}" srcId="{A9111697-A322-4D55-A1FD-81B2214A8E51}" destId="{06AA33E7-E134-4CD2-8FA1-13AE526FAF2F}" srcOrd="3" destOrd="0" parTransId="{80A686AD-4193-4EB5-B978-70243B88BC14}" sibTransId="{8A02884A-2D2B-4E5C-91E4-3B11A2350CB4}"/>
    <dgm:cxn modelId="{ABA72DAC-800B-4F5F-9E18-1544A9F75107}" type="presOf" srcId="{A20BB670-3464-4FF0-85D6-8AD3A58205C8}" destId="{DFD8D9B8-D246-4018-88BB-528FC836AE23}" srcOrd="1" destOrd="0" presId="urn:microsoft.com/office/officeart/2005/8/layout/hierarchy2"/>
    <dgm:cxn modelId="{C0661EAD-54AF-4A11-88E2-C90C54640CE8}" srcId="{A9111697-A322-4D55-A1FD-81B2214A8E51}" destId="{75D81277-B4F1-42A5-B188-EE7C7BC31F29}" srcOrd="1" destOrd="0" parTransId="{A4A85903-AB5B-4D32-9376-41084376B6C3}" sibTransId="{D6417E59-CCA8-4C3E-9FF6-19185BD79B4D}"/>
    <dgm:cxn modelId="{79E0AABC-D9E2-4F2A-A006-7D5E7037BDF3}" type="presOf" srcId="{4DB411FD-E991-4948-8A30-2FCDDC4BCA7A}" destId="{3952AF58-B334-4043-8358-DFD11F4A7B50}" srcOrd="1" destOrd="0" presId="urn:microsoft.com/office/officeart/2005/8/layout/hierarchy2"/>
    <dgm:cxn modelId="{AA6923C7-9240-4D79-8D74-E793CF783423}" type="presOf" srcId="{A20BB670-3464-4FF0-85D6-8AD3A58205C8}" destId="{BA83D13F-AE0E-4F18-8A9F-471BFD5D70D9}" srcOrd="0" destOrd="0" presId="urn:microsoft.com/office/officeart/2005/8/layout/hierarchy2"/>
    <dgm:cxn modelId="{17B59BCA-54BC-4CB1-9A67-D76F49338AF9}" type="presOf" srcId="{FC8DADF2-F14C-4680-9F35-46EF0A29CE93}" destId="{AE51605E-796F-4756-8FE6-E0971E14E031}" srcOrd="0" destOrd="0" presId="urn:microsoft.com/office/officeart/2005/8/layout/hierarchy2"/>
    <dgm:cxn modelId="{EF6519D7-C1F5-4523-8588-826C83C7EF5B}" srcId="{A9111697-A322-4D55-A1FD-81B2214A8E51}" destId="{3D6CEEE2-6F5D-44DD-939F-13C32CA7145C}" srcOrd="2" destOrd="0" parTransId="{705102EF-0ECE-4ACE-B5EA-E16748FCDFA7}" sibTransId="{3828EEE5-DF91-49E0-B262-42F4C6EBE385}"/>
    <dgm:cxn modelId="{7F081CD7-176E-467F-96AA-A9838DB65EAD}" type="presOf" srcId="{FC8DADF2-F14C-4680-9F35-46EF0A29CE93}" destId="{FF523282-AE10-4E66-BE5A-C1EFA07EB45A}" srcOrd="1" destOrd="0" presId="urn:microsoft.com/office/officeart/2005/8/layout/hierarchy2"/>
    <dgm:cxn modelId="{C190F0D7-7447-4FDE-A385-9BE0C957D099}" type="presOf" srcId="{06AA33E7-E134-4CD2-8FA1-13AE526FAF2F}" destId="{F5D1E02A-DC05-4D32-9025-EEFA03D59424}" srcOrd="0" destOrd="0" presId="urn:microsoft.com/office/officeart/2005/8/layout/hierarchy2"/>
    <dgm:cxn modelId="{15DEE0DF-CF82-4468-ADA6-1AFC41C28F55}" type="presOf" srcId="{FA9FF383-95B1-4CCC-80A1-CC34A2BDA580}" destId="{943E3EFD-52E8-4882-AC9F-15AE8A74F7FA}" srcOrd="0" destOrd="0" presId="urn:microsoft.com/office/officeart/2005/8/layout/hierarchy2"/>
    <dgm:cxn modelId="{842CB0FB-AD27-4F25-8D45-628C7AF73B69}" type="presOf" srcId="{705102EF-0ECE-4ACE-B5EA-E16748FCDFA7}" destId="{F1A7FC27-88A2-4D06-9F40-8F3F4503170B}" srcOrd="1" destOrd="0" presId="urn:microsoft.com/office/officeart/2005/8/layout/hierarchy2"/>
    <dgm:cxn modelId="{431571C7-6AA3-486F-B0B7-183498FF26A1}" type="presParOf" srcId="{1330248F-60A2-4D00-BFEC-B6F6C53BD276}" destId="{480C9D48-4378-4D7A-B773-CC7DC24C746A}" srcOrd="0" destOrd="0" presId="urn:microsoft.com/office/officeart/2005/8/layout/hierarchy2"/>
    <dgm:cxn modelId="{49A6E3E8-F44D-4C60-9980-C9FC79F37F77}" type="presParOf" srcId="{480C9D48-4378-4D7A-B773-CC7DC24C746A}" destId="{A9E37FC1-BDBB-4C43-AAAB-3A26587CE5AD}" srcOrd="0" destOrd="0" presId="urn:microsoft.com/office/officeart/2005/8/layout/hierarchy2"/>
    <dgm:cxn modelId="{01DC0D97-0E8B-4E0F-BA17-A23763C5974E}" type="presParOf" srcId="{480C9D48-4378-4D7A-B773-CC7DC24C746A}" destId="{5B85B382-6A6F-48FF-A2BD-761B97327DA9}" srcOrd="1" destOrd="0" presId="urn:microsoft.com/office/officeart/2005/8/layout/hierarchy2"/>
    <dgm:cxn modelId="{94970734-AD3E-4298-B7BE-A32AAC752C12}" type="presParOf" srcId="{5B85B382-6A6F-48FF-A2BD-761B97327DA9}" destId="{0F100F55-7DFF-40CD-95EF-C419D3D82EF1}" srcOrd="0" destOrd="0" presId="urn:microsoft.com/office/officeart/2005/8/layout/hierarchy2"/>
    <dgm:cxn modelId="{6D72B7D5-F49B-4130-8029-F47A98EB9C90}" type="presParOf" srcId="{0F100F55-7DFF-40CD-95EF-C419D3D82EF1}" destId="{412239BE-C94B-492C-A671-76A19EEF755F}" srcOrd="0" destOrd="0" presId="urn:microsoft.com/office/officeart/2005/8/layout/hierarchy2"/>
    <dgm:cxn modelId="{DE0F84E8-05E4-4831-815C-0A7579A20903}" type="presParOf" srcId="{5B85B382-6A6F-48FF-A2BD-761B97327DA9}" destId="{B6619EBA-F572-471B-A6F4-7FC231F8B39E}" srcOrd="1" destOrd="0" presId="urn:microsoft.com/office/officeart/2005/8/layout/hierarchy2"/>
    <dgm:cxn modelId="{DD117F18-A781-4630-8557-66ECF14FF4B6}" type="presParOf" srcId="{B6619EBA-F572-471B-A6F4-7FC231F8B39E}" destId="{2134026E-3E69-44D2-B5CF-A3F57395C2DF}" srcOrd="0" destOrd="0" presId="urn:microsoft.com/office/officeart/2005/8/layout/hierarchy2"/>
    <dgm:cxn modelId="{F0336AF4-8CC3-4C25-8CF7-679E0F0C43A8}" type="presParOf" srcId="{B6619EBA-F572-471B-A6F4-7FC231F8B39E}" destId="{C81D9540-69BC-4384-861F-E75823743DFB}" srcOrd="1" destOrd="0" presId="urn:microsoft.com/office/officeart/2005/8/layout/hierarchy2"/>
    <dgm:cxn modelId="{179A1A2C-3DA7-4344-866A-578E812D67B1}" type="presParOf" srcId="{C81D9540-69BC-4384-861F-E75823743DFB}" destId="{5BBAFC3C-264E-4707-82B8-E775B3336497}" srcOrd="0" destOrd="0" presId="urn:microsoft.com/office/officeart/2005/8/layout/hierarchy2"/>
    <dgm:cxn modelId="{0C354A8C-CF0C-4458-8DDD-2DCB3BA31F91}" type="presParOf" srcId="{5BBAFC3C-264E-4707-82B8-E775B3336497}" destId="{3952AF58-B334-4043-8358-DFD11F4A7B50}" srcOrd="0" destOrd="0" presId="urn:microsoft.com/office/officeart/2005/8/layout/hierarchy2"/>
    <dgm:cxn modelId="{3B5E650A-CCB5-44EC-AE34-9120BC8928E0}" type="presParOf" srcId="{C81D9540-69BC-4384-861F-E75823743DFB}" destId="{3207AB07-776E-4BD8-BB9E-F2C6D93DC369}" srcOrd="1" destOrd="0" presId="urn:microsoft.com/office/officeart/2005/8/layout/hierarchy2"/>
    <dgm:cxn modelId="{EF84C35D-B55F-4B7A-A28C-DA4A556DF440}" type="presParOf" srcId="{3207AB07-776E-4BD8-BB9E-F2C6D93DC369}" destId="{F84F2CF0-7374-41A0-91A4-469B641C6B37}" srcOrd="0" destOrd="0" presId="urn:microsoft.com/office/officeart/2005/8/layout/hierarchy2"/>
    <dgm:cxn modelId="{C2B00D49-062A-456B-B62B-C5EFB019EFB1}" type="presParOf" srcId="{3207AB07-776E-4BD8-BB9E-F2C6D93DC369}" destId="{FB4C5876-2D11-4F31-A2C4-CDC8189AA49C}" srcOrd="1" destOrd="0" presId="urn:microsoft.com/office/officeart/2005/8/layout/hierarchy2"/>
    <dgm:cxn modelId="{E870E3A0-881F-422E-9F31-572DF92425A3}" type="presParOf" srcId="{C81D9540-69BC-4384-861F-E75823743DFB}" destId="{217D920D-8794-4A2C-9EDF-E0A1421ECAFC}" srcOrd="2" destOrd="0" presId="urn:microsoft.com/office/officeart/2005/8/layout/hierarchy2"/>
    <dgm:cxn modelId="{95315274-05C1-47B2-842E-98A71D6F06D2}" type="presParOf" srcId="{217D920D-8794-4A2C-9EDF-E0A1421ECAFC}" destId="{C386E81E-216B-4145-A263-DF83CBB3B9D6}" srcOrd="0" destOrd="0" presId="urn:microsoft.com/office/officeart/2005/8/layout/hierarchy2"/>
    <dgm:cxn modelId="{2B8FA3D6-E62D-4864-BA78-7B4BBC9683D7}" type="presParOf" srcId="{C81D9540-69BC-4384-861F-E75823743DFB}" destId="{30133F3E-FB0C-4AB2-9A35-9B7D281D9EFC}" srcOrd="3" destOrd="0" presId="urn:microsoft.com/office/officeart/2005/8/layout/hierarchy2"/>
    <dgm:cxn modelId="{BD1CD24E-50DD-4D91-89D9-FDD296DC110D}" type="presParOf" srcId="{30133F3E-FB0C-4AB2-9A35-9B7D281D9EFC}" destId="{FFEF549B-6708-4C9D-9C35-D64F152DE1CA}" srcOrd="0" destOrd="0" presId="urn:microsoft.com/office/officeart/2005/8/layout/hierarchy2"/>
    <dgm:cxn modelId="{73AD6C69-5FA5-4DB1-B8F6-CACF756CF8FF}" type="presParOf" srcId="{30133F3E-FB0C-4AB2-9A35-9B7D281D9EFC}" destId="{AE7E3EEF-638A-467E-AE44-E616C6C56505}" srcOrd="1" destOrd="0" presId="urn:microsoft.com/office/officeart/2005/8/layout/hierarchy2"/>
    <dgm:cxn modelId="{0C7BB0F9-B979-47FE-B5A3-67E73A71FC84}" type="presParOf" srcId="{C81D9540-69BC-4384-861F-E75823743DFB}" destId="{862C1B45-A08E-41CF-977B-5C1075B5A742}" srcOrd="4" destOrd="0" presId="urn:microsoft.com/office/officeart/2005/8/layout/hierarchy2"/>
    <dgm:cxn modelId="{15585B64-2073-42FF-A208-22BA5F037445}" type="presParOf" srcId="{862C1B45-A08E-41CF-977B-5C1075B5A742}" destId="{F1A7FC27-88A2-4D06-9F40-8F3F4503170B}" srcOrd="0" destOrd="0" presId="urn:microsoft.com/office/officeart/2005/8/layout/hierarchy2"/>
    <dgm:cxn modelId="{632D1CC3-7D0F-4B10-ADE1-54C778EE90C9}" type="presParOf" srcId="{C81D9540-69BC-4384-861F-E75823743DFB}" destId="{57404EE0-5F5C-4B58-AEE4-FD7E0E6B2D7F}" srcOrd="5" destOrd="0" presId="urn:microsoft.com/office/officeart/2005/8/layout/hierarchy2"/>
    <dgm:cxn modelId="{9B2B7094-3E4C-4134-B727-1621D857ABD2}" type="presParOf" srcId="{57404EE0-5F5C-4B58-AEE4-FD7E0E6B2D7F}" destId="{0CF05F64-2A98-4F0F-9AC8-065F65BFC66E}" srcOrd="0" destOrd="0" presId="urn:microsoft.com/office/officeart/2005/8/layout/hierarchy2"/>
    <dgm:cxn modelId="{821681FD-6726-4B74-B0C4-7716E7DBEEC7}" type="presParOf" srcId="{57404EE0-5F5C-4B58-AEE4-FD7E0E6B2D7F}" destId="{6B18F824-C498-4C39-98B7-5B693D1C2764}" srcOrd="1" destOrd="0" presId="urn:microsoft.com/office/officeart/2005/8/layout/hierarchy2"/>
    <dgm:cxn modelId="{38A60894-052C-4CB9-89F7-530C78B5C1AB}" type="presParOf" srcId="{C81D9540-69BC-4384-861F-E75823743DFB}" destId="{F1A39FF7-D184-4029-9ACB-884CFBAF31EA}" srcOrd="6" destOrd="0" presId="urn:microsoft.com/office/officeart/2005/8/layout/hierarchy2"/>
    <dgm:cxn modelId="{47FC0161-B6B2-4B54-B6B9-ACAC1E423C04}" type="presParOf" srcId="{F1A39FF7-D184-4029-9ACB-884CFBAF31EA}" destId="{9F362412-3B63-4503-802E-E908C8F9F242}" srcOrd="0" destOrd="0" presId="urn:microsoft.com/office/officeart/2005/8/layout/hierarchy2"/>
    <dgm:cxn modelId="{04850E37-AD56-4A03-B9D0-6E131DF16345}" type="presParOf" srcId="{C81D9540-69BC-4384-861F-E75823743DFB}" destId="{B6151E84-ABAB-4577-A219-9E5EB46EDC09}" srcOrd="7" destOrd="0" presId="urn:microsoft.com/office/officeart/2005/8/layout/hierarchy2"/>
    <dgm:cxn modelId="{85A46FDF-9875-4ADF-9A8A-781AB5B39130}" type="presParOf" srcId="{B6151E84-ABAB-4577-A219-9E5EB46EDC09}" destId="{F5D1E02A-DC05-4D32-9025-EEFA03D59424}" srcOrd="0" destOrd="0" presId="urn:microsoft.com/office/officeart/2005/8/layout/hierarchy2"/>
    <dgm:cxn modelId="{143FA0C7-0AEB-4B16-93FB-6F115D2A53C9}" type="presParOf" srcId="{B6151E84-ABAB-4577-A219-9E5EB46EDC09}" destId="{3E29DC99-AA02-40D5-A897-6881354D0248}" srcOrd="1" destOrd="0" presId="urn:microsoft.com/office/officeart/2005/8/layout/hierarchy2"/>
    <dgm:cxn modelId="{54F873FA-5AFF-4F30-9D7C-35AF270599E6}" type="presParOf" srcId="{C81D9540-69BC-4384-861F-E75823743DFB}" destId="{943E3EFD-52E8-4882-AC9F-15AE8A74F7FA}" srcOrd="8" destOrd="0" presId="urn:microsoft.com/office/officeart/2005/8/layout/hierarchy2"/>
    <dgm:cxn modelId="{490B6312-B575-4277-958C-5B18EBAD2604}" type="presParOf" srcId="{943E3EFD-52E8-4882-AC9F-15AE8A74F7FA}" destId="{C0C93B01-FE03-47A5-BC4E-BC98E0568D66}" srcOrd="0" destOrd="0" presId="urn:microsoft.com/office/officeart/2005/8/layout/hierarchy2"/>
    <dgm:cxn modelId="{F8B7AF31-11C9-496E-B38C-CA113492C7A0}" type="presParOf" srcId="{C81D9540-69BC-4384-861F-E75823743DFB}" destId="{A045400C-CDBC-44F7-959A-72698AB50373}" srcOrd="9" destOrd="0" presId="urn:microsoft.com/office/officeart/2005/8/layout/hierarchy2"/>
    <dgm:cxn modelId="{30FFE875-65D0-4BF2-94FB-1C3DD602EA0A}" type="presParOf" srcId="{A045400C-CDBC-44F7-959A-72698AB50373}" destId="{B2F82A37-B133-4909-B918-7AEA048CB870}" srcOrd="0" destOrd="0" presId="urn:microsoft.com/office/officeart/2005/8/layout/hierarchy2"/>
    <dgm:cxn modelId="{6BDBDEB7-32E8-4820-B6A8-4162BD9A816F}" type="presParOf" srcId="{A045400C-CDBC-44F7-959A-72698AB50373}" destId="{7A75255B-EACC-4F2C-80C9-CFFE1DCECBD1}" srcOrd="1" destOrd="0" presId="urn:microsoft.com/office/officeart/2005/8/layout/hierarchy2"/>
    <dgm:cxn modelId="{1B107100-8E93-41AA-BB6B-72FEDD700BE2}" type="presParOf" srcId="{C81D9540-69BC-4384-861F-E75823743DFB}" destId="{AE51605E-796F-4756-8FE6-E0971E14E031}" srcOrd="10" destOrd="0" presId="urn:microsoft.com/office/officeart/2005/8/layout/hierarchy2"/>
    <dgm:cxn modelId="{6CE2586E-193D-4408-8B21-C35A4FF5F4BD}" type="presParOf" srcId="{AE51605E-796F-4756-8FE6-E0971E14E031}" destId="{FF523282-AE10-4E66-BE5A-C1EFA07EB45A}" srcOrd="0" destOrd="0" presId="urn:microsoft.com/office/officeart/2005/8/layout/hierarchy2"/>
    <dgm:cxn modelId="{CDDE896A-29A4-4518-A9F8-F2A7250B6ECE}" type="presParOf" srcId="{C81D9540-69BC-4384-861F-E75823743DFB}" destId="{8C039914-DF55-4FDA-8E1B-3975C7B3C602}" srcOrd="11" destOrd="0" presId="urn:microsoft.com/office/officeart/2005/8/layout/hierarchy2"/>
    <dgm:cxn modelId="{62B288EE-B87D-487B-9119-4E59A1043521}" type="presParOf" srcId="{8C039914-DF55-4FDA-8E1B-3975C7B3C602}" destId="{68E50797-BC72-4EF3-8593-FD0ECC494BA2}" srcOrd="0" destOrd="0" presId="urn:microsoft.com/office/officeart/2005/8/layout/hierarchy2"/>
    <dgm:cxn modelId="{E6E31EA8-0744-4CAB-87A8-0BF4BFDF9186}" type="presParOf" srcId="{8C039914-DF55-4FDA-8E1B-3975C7B3C602}" destId="{81E6294C-45B5-4ACD-B8F6-FA9BC394BC06}" srcOrd="1" destOrd="0" presId="urn:microsoft.com/office/officeart/2005/8/layout/hierarchy2"/>
    <dgm:cxn modelId="{03FA0E06-B2D2-4050-AD7E-FDADAFA7670C}" type="presParOf" srcId="{C81D9540-69BC-4384-861F-E75823743DFB}" destId="{BA83D13F-AE0E-4F18-8A9F-471BFD5D70D9}" srcOrd="12" destOrd="0" presId="urn:microsoft.com/office/officeart/2005/8/layout/hierarchy2"/>
    <dgm:cxn modelId="{E7A7C49E-FF84-4C16-AC85-F89C8EBFC65E}" type="presParOf" srcId="{BA83D13F-AE0E-4F18-8A9F-471BFD5D70D9}" destId="{DFD8D9B8-D246-4018-88BB-528FC836AE23}" srcOrd="0" destOrd="0" presId="urn:microsoft.com/office/officeart/2005/8/layout/hierarchy2"/>
    <dgm:cxn modelId="{4FE345D6-C755-4ED2-8AD0-6172AEE23F31}" type="presParOf" srcId="{C81D9540-69BC-4384-861F-E75823743DFB}" destId="{94AE4586-2120-40DE-9689-50572A6984CA}" srcOrd="13" destOrd="0" presId="urn:microsoft.com/office/officeart/2005/8/layout/hierarchy2"/>
    <dgm:cxn modelId="{7EE29FDC-EC3C-4BBB-A657-AF5998B0891C}" type="presParOf" srcId="{94AE4586-2120-40DE-9689-50572A6984CA}" destId="{1A21D977-A654-40BF-BC59-E7B25818CC25}" srcOrd="0" destOrd="0" presId="urn:microsoft.com/office/officeart/2005/8/layout/hierarchy2"/>
    <dgm:cxn modelId="{026B692F-014C-4F11-82EF-97CCC34F1E32}" type="presParOf" srcId="{94AE4586-2120-40DE-9689-50572A6984CA}" destId="{9A7DB76E-58B8-445F-87F3-54029EB04258}" srcOrd="1" destOrd="0" presId="urn:microsoft.com/office/officeart/2005/8/layout/hierarchy2"/>
  </dgm:cxnLst>
  <dgm:bg>
    <a:solidFill>
      <a:schemeClr val="bg1"/>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E37FC1-BDBB-4C43-AAAB-3A26587CE5AD}">
      <dsp:nvSpPr>
        <dsp:cNvPr id="0" name=""/>
        <dsp:cNvSpPr/>
      </dsp:nvSpPr>
      <dsp:spPr>
        <a:xfrm>
          <a:off x="0" y="2645970"/>
          <a:ext cx="1498117" cy="749058"/>
        </a:xfrm>
        <a:prstGeom prst="roundRect">
          <a:avLst>
            <a:gd name="adj" fmla="val 10000"/>
          </a:avLst>
        </a:prstGeom>
        <a:solidFill>
          <a:schemeClr val="bg1"/>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Times New Roman" pitchFamily="18" charset="0"/>
              <a:cs typeface="Times New Roman" pitchFamily="18" charset="0"/>
            </a:rPr>
            <a:t>Web based App - PBL</a:t>
          </a:r>
        </a:p>
      </dsp:txBody>
      <dsp:txXfrm>
        <a:off x="21939" y="2667909"/>
        <a:ext cx="1454239" cy="705180"/>
      </dsp:txXfrm>
    </dsp:sp>
    <dsp:sp modelId="{0F100F55-7DFF-40CD-95EF-C419D3D82EF1}">
      <dsp:nvSpPr>
        <dsp:cNvPr id="0" name=""/>
        <dsp:cNvSpPr/>
      </dsp:nvSpPr>
      <dsp:spPr>
        <a:xfrm rot="19922094">
          <a:off x="1463264" y="2869156"/>
          <a:ext cx="596983" cy="22741"/>
        </a:xfrm>
        <a:custGeom>
          <a:avLst/>
          <a:gdLst/>
          <a:ahLst/>
          <a:cxnLst/>
          <a:rect l="0" t="0" r="0" b="0"/>
          <a:pathLst>
            <a:path>
              <a:moveTo>
                <a:pt x="0" y="11370"/>
              </a:moveTo>
              <a:lnTo>
                <a:pt x="596983" y="113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chemeClr val="tx1"/>
            </a:solidFill>
            <a:latin typeface="Times New Roman" pitchFamily="18" charset="0"/>
            <a:cs typeface="Times New Roman" pitchFamily="18" charset="0"/>
          </a:endParaRPr>
        </a:p>
      </dsp:txBody>
      <dsp:txXfrm>
        <a:off x="1746831" y="2865602"/>
        <a:ext cx="29849" cy="29849"/>
      </dsp:txXfrm>
    </dsp:sp>
    <dsp:sp modelId="{2134026E-3E69-44D2-B5CF-A3F57395C2DF}">
      <dsp:nvSpPr>
        <dsp:cNvPr id="0" name=""/>
        <dsp:cNvSpPr/>
      </dsp:nvSpPr>
      <dsp:spPr>
        <a:xfrm>
          <a:off x="2025394" y="2366024"/>
          <a:ext cx="1498117" cy="749058"/>
        </a:xfrm>
        <a:prstGeom prst="roundRect">
          <a:avLst>
            <a:gd name="adj" fmla="val 10000"/>
          </a:avLst>
        </a:prstGeom>
        <a:solidFill>
          <a:schemeClr val="bg1"/>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Times New Roman" pitchFamily="18" charset="0"/>
              <a:cs typeface="Times New Roman" pitchFamily="18" charset="0"/>
            </a:rPr>
            <a:t>Web</a:t>
          </a:r>
        </a:p>
      </dsp:txBody>
      <dsp:txXfrm>
        <a:off x="2047333" y="2387963"/>
        <a:ext cx="1454239" cy="705180"/>
      </dsp:txXfrm>
    </dsp:sp>
    <dsp:sp modelId="{5BBAFC3C-264E-4707-82B8-E775B3336497}">
      <dsp:nvSpPr>
        <dsp:cNvPr id="0" name=""/>
        <dsp:cNvSpPr/>
      </dsp:nvSpPr>
      <dsp:spPr>
        <a:xfrm rot="17687007">
          <a:off x="2781731" y="1569662"/>
          <a:ext cx="2554295" cy="22741"/>
        </a:xfrm>
        <a:custGeom>
          <a:avLst/>
          <a:gdLst/>
          <a:ahLst/>
          <a:cxnLst/>
          <a:rect l="0" t="0" r="0" b="0"/>
          <a:pathLst>
            <a:path>
              <a:moveTo>
                <a:pt x="0" y="11370"/>
              </a:moveTo>
              <a:lnTo>
                <a:pt x="2554295" y="113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solidFill>
              <a:schemeClr val="tx1"/>
            </a:solidFill>
            <a:latin typeface="Times New Roman" pitchFamily="18" charset="0"/>
            <a:cs typeface="Times New Roman" pitchFamily="18" charset="0"/>
          </a:endParaRPr>
        </a:p>
      </dsp:txBody>
      <dsp:txXfrm>
        <a:off x="3995022" y="1517175"/>
        <a:ext cx="127714" cy="127714"/>
      </dsp:txXfrm>
    </dsp:sp>
    <dsp:sp modelId="{F84F2CF0-7374-41A0-91A4-469B641C6B37}">
      <dsp:nvSpPr>
        <dsp:cNvPr id="0" name=""/>
        <dsp:cNvSpPr/>
      </dsp:nvSpPr>
      <dsp:spPr>
        <a:xfrm>
          <a:off x="4594247" y="46983"/>
          <a:ext cx="4113472" cy="749058"/>
        </a:xfrm>
        <a:prstGeom prst="roundRect">
          <a:avLst>
            <a:gd name="adj" fmla="val 10000"/>
          </a:avLst>
        </a:prstGeom>
        <a:solidFill>
          <a:srgbClr val="FFFF00"/>
        </a:solidFill>
        <a:ln w="25400" cap="flat" cmpd="sng" algn="ctr">
          <a:solidFill>
            <a:prstClr val="black"/>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solidFill>
                <a:prstClr val="black"/>
              </a:solidFill>
              <a:latin typeface="Times New Roman" pitchFamily="18" charset="0"/>
              <a:ea typeface="+mn-ea"/>
              <a:cs typeface="Times New Roman" pitchFamily="18" charset="0"/>
            </a:rPr>
            <a:t>Day 1, 2, 3, 4, 5, 6 – Login   </a:t>
          </a:r>
        </a:p>
        <a:p>
          <a:pPr marL="0" lvl="0" indent="0" algn="ctr" defTabSz="800100">
            <a:lnSpc>
              <a:spcPct val="90000"/>
            </a:lnSpc>
            <a:spcBef>
              <a:spcPct val="0"/>
            </a:spcBef>
            <a:spcAft>
              <a:spcPct val="35000"/>
            </a:spcAft>
            <a:buNone/>
          </a:pPr>
          <a:r>
            <a:rPr lang="en-US" sz="1800" kern="1200" dirty="0">
              <a:solidFill>
                <a:prstClr val="black"/>
              </a:solidFill>
              <a:latin typeface="Times New Roman" pitchFamily="18" charset="0"/>
              <a:ea typeface="+mn-ea"/>
              <a:cs typeface="Times New Roman" pitchFamily="18" charset="0"/>
            </a:rPr>
            <a:t>Servlet, JDBC</a:t>
          </a:r>
        </a:p>
      </dsp:txBody>
      <dsp:txXfrm>
        <a:off x="4616186" y="68922"/>
        <a:ext cx="4069594" cy="705180"/>
      </dsp:txXfrm>
    </dsp:sp>
    <dsp:sp modelId="{217D920D-8794-4A2C-9EDF-E0A1421ECAFC}">
      <dsp:nvSpPr>
        <dsp:cNvPr id="0" name=""/>
        <dsp:cNvSpPr/>
      </dsp:nvSpPr>
      <dsp:spPr>
        <a:xfrm rot="18378006">
          <a:off x="3154564" y="2000371"/>
          <a:ext cx="1808629" cy="22741"/>
        </a:xfrm>
        <a:custGeom>
          <a:avLst/>
          <a:gdLst/>
          <a:ahLst/>
          <a:cxnLst/>
          <a:rect l="0" t="0" r="0" b="0"/>
          <a:pathLst>
            <a:path>
              <a:moveTo>
                <a:pt x="0" y="11370"/>
              </a:moveTo>
              <a:lnTo>
                <a:pt x="1808629" y="113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solidFill>
              <a:schemeClr val="tx1"/>
            </a:solidFill>
            <a:latin typeface="Times New Roman" pitchFamily="18" charset="0"/>
            <a:cs typeface="Times New Roman" pitchFamily="18" charset="0"/>
          </a:endParaRPr>
        </a:p>
      </dsp:txBody>
      <dsp:txXfrm>
        <a:off x="4013663" y="1966526"/>
        <a:ext cx="90431" cy="90431"/>
      </dsp:txXfrm>
    </dsp:sp>
    <dsp:sp modelId="{FFEF549B-6708-4C9D-9C35-D64F152DE1CA}">
      <dsp:nvSpPr>
        <dsp:cNvPr id="0" name=""/>
        <dsp:cNvSpPr/>
      </dsp:nvSpPr>
      <dsp:spPr>
        <a:xfrm>
          <a:off x="4594247" y="908400"/>
          <a:ext cx="4109712" cy="749058"/>
        </a:xfrm>
        <a:prstGeom prst="roundRect">
          <a:avLst>
            <a:gd name="adj" fmla="val 10000"/>
          </a:avLst>
        </a:prstGeom>
        <a:solidFill>
          <a:srgbClr val="FFFF66"/>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latin typeface="Times New Roman" pitchFamily="18" charset="0"/>
              <a:cs typeface="Times New Roman" pitchFamily="18" charset="0"/>
            </a:rPr>
            <a:t>Day 7, 8, 9 – Search </a:t>
          </a:r>
        </a:p>
        <a:p>
          <a:pPr marL="0" lvl="0" indent="0" algn="ctr" defTabSz="800100">
            <a:lnSpc>
              <a:spcPct val="90000"/>
            </a:lnSpc>
            <a:spcBef>
              <a:spcPct val="0"/>
            </a:spcBef>
            <a:spcAft>
              <a:spcPct val="35000"/>
            </a:spcAft>
            <a:buNone/>
          </a:pPr>
          <a:r>
            <a:rPr lang="en-US" sz="1800" kern="1200" dirty="0">
              <a:solidFill>
                <a:schemeClr val="tx1"/>
              </a:solidFill>
              <a:latin typeface="Times New Roman" pitchFamily="18" charset="0"/>
              <a:cs typeface="Times New Roman" pitchFamily="18" charset="0"/>
            </a:rPr>
            <a:t>Break Down</a:t>
          </a:r>
        </a:p>
      </dsp:txBody>
      <dsp:txXfrm>
        <a:off x="4616186" y="930339"/>
        <a:ext cx="4065834" cy="705180"/>
      </dsp:txXfrm>
    </dsp:sp>
    <dsp:sp modelId="{862C1B45-A08E-41CF-977B-5C1075B5A742}">
      <dsp:nvSpPr>
        <dsp:cNvPr id="0" name=""/>
        <dsp:cNvSpPr/>
      </dsp:nvSpPr>
      <dsp:spPr>
        <a:xfrm rot="19853405">
          <a:off x="3446112" y="2431080"/>
          <a:ext cx="1225534" cy="22741"/>
        </a:xfrm>
        <a:custGeom>
          <a:avLst/>
          <a:gdLst/>
          <a:ahLst/>
          <a:cxnLst/>
          <a:rect l="0" t="0" r="0" b="0"/>
          <a:pathLst>
            <a:path>
              <a:moveTo>
                <a:pt x="0" y="11370"/>
              </a:moveTo>
              <a:lnTo>
                <a:pt x="1225534" y="113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28241" y="2411812"/>
        <a:ext cx="61276" cy="61276"/>
      </dsp:txXfrm>
    </dsp:sp>
    <dsp:sp modelId="{0CF05F64-2A98-4F0F-9AC8-065F65BFC66E}">
      <dsp:nvSpPr>
        <dsp:cNvPr id="0" name=""/>
        <dsp:cNvSpPr/>
      </dsp:nvSpPr>
      <dsp:spPr>
        <a:xfrm>
          <a:off x="4594247" y="1769818"/>
          <a:ext cx="4115240" cy="749058"/>
        </a:xfrm>
        <a:prstGeom prst="roundRect">
          <a:avLst>
            <a:gd name="adj" fmla="val 10000"/>
          </a:avLst>
        </a:prstGeom>
        <a:solidFill>
          <a:srgbClr val="FFFF66"/>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latin typeface="Times New Roman" pitchFamily="18" charset="0"/>
              <a:cs typeface="Times New Roman" pitchFamily="18" charset="0"/>
            </a:rPr>
            <a:t>Day 10, 11 – MVC2</a:t>
          </a:r>
        </a:p>
        <a:p>
          <a:pPr marL="0" lvl="0" indent="0" algn="ctr" defTabSz="800100">
            <a:lnSpc>
              <a:spcPct val="90000"/>
            </a:lnSpc>
            <a:spcBef>
              <a:spcPct val="0"/>
            </a:spcBef>
            <a:spcAft>
              <a:spcPct val="35000"/>
            </a:spcAft>
            <a:buNone/>
          </a:pPr>
          <a:r>
            <a:rPr lang="en-US" sz="1800" kern="1200" dirty="0">
              <a:solidFill>
                <a:schemeClr val="tx1"/>
              </a:solidFill>
              <a:latin typeface="Times New Roman" pitchFamily="18" charset="0"/>
              <a:cs typeface="Times New Roman" pitchFamily="18" charset="0"/>
            </a:rPr>
            <a:t>JSP</a:t>
          </a:r>
          <a:endParaRPr lang="en-US" sz="1800" kern="1200" dirty="0">
            <a:solidFill>
              <a:schemeClr val="bg1">
                <a:lumMod val="75000"/>
              </a:schemeClr>
            </a:solidFill>
            <a:latin typeface="Times New Roman" pitchFamily="18" charset="0"/>
            <a:cs typeface="Times New Roman" pitchFamily="18" charset="0"/>
          </a:endParaRPr>
        </a:p>
      </dsp:txBody>
      <dsp:txXfrm>
        <a:off x="4616186" y="1791757"/>
        <a:ext cx="4071362" cy="705180"/>
      </dsp:txXfrm>
    </dsp:sp>
    <dsp:sp modelId="{F1A39FF7-D184-4029-9ACB-884CFBAF31EA}">
      <dsp:nvSpPr>
        <dsp:cNvPr id="0" name=""/>
        <dsp:cNvSpPr/>
      </dsp:nvSpPr>
      <dsp:spPr>
        <a:xfrm rot="834701">
          <a:off x="3507333" y="2861789"/>
          <a:ext cx="1103091" cy="22741"/>
        </a:xfrm>
        <a:custGeom>
          <a:avLst/>
          <a:gdLst/>
          <a:ahLst/>
          <a:cxnLst/>
          <a:rect l="0" t="0" r="0" b="0"/>
          <a:pathLst>
            <a:path>
              <a:moveTo>
                <a:pt x="0" y="11370"/>
              </a:moveTo>
              <a:lnTo>
                <a:pt x="1103091" y="113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31302" y="2845582"/>
        <a:ext cx="55154" cy="55154"/>
      </dsp:txXfrm>
    </dsp:sp>
    <dsp:sp modelId="{F5D1E02A-DC05-4D32-9025-EEFA03D59424}">
      <dsp:nvSpPr>
        <dsp:cNvPr id="0" name=""/>
        <dsp:cNvSpPr/>
      </dsp:nvSpPr>
      <dsp:spPr>
        <a:xfrm>
          <a:off x="4594247" y="2631236"/>
          <a:ext cx="4109712" cy="749058"/>
        </a:xfrm>
        <a:prstGeom prst="roundRect">
          <a:avLst>
            <a:gd name="adj" fmla="val 10000"/>
          </a:avLst>
        </a:prstGeom>
        <a:solidFill>
          <a:srgbClr val="FFFF66"/>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latin typeface="Times New Roman" pitchFamily="18" charset="0"/>
              <a:cs typeface="Times New Roman" pitchFamily="18" charset="0"/>
            </a:rPr>
            <a:t>Day 12, 13, 14, 15 – CUD, Shopping Carts </a:t>
          </a:r>
        </a:p>
        <a:p>
          <a:pPr marL="0" lvl="0" indent="0" algn="ctr" defTabSz="800100">
            <a:lnSpc>
              <a:spcPct val="90000"/>
            </a:lnSpc>
            <a:spcBef>
              <a:spcPct val="0"/>
            </a:spcBef>
            <a:spcAft>
              <a:spcPct val="35000"/>
            </a:spcAft>
            <a:buNone/>
          </a:pPr>
          <a:r>
            <a:rPr lang="en-US" sz="1800" kern="1200" dirty="0">
              <a:solidFill>
                <a:schemeClr val="tx1"/>
              </a:solidFill>
              <a:latin typeface="Times New Roman" pitchFamily="18" charset="0"/>
              <a:cs typeface="Times New Roman" pitchFamily="18" charset="0"/>
            </a:rPr>
            <a:t>Sessions</a:t>
          </a:r>
          <a:endParaRPr lang="en-US" sz="1800" kern="1200" dirty="0">
            <a:solidFill>
              <a:schemeClr val="bg1">
                <a:lumMod val="75000"/>
              </a:schemeClr>
            </a:solidFill>
            <a:latin typeface="Times New Roman" pitchFamily="18" charset="0"/>
            <a:cs typeface="Times New Roman" pitchFamily="18" charset="0"/>
          </a:endParaRPr>
        </a:p>
      </dsp:txBody>
      <dsp:txXfrm>
        <a:off x="4616186" y="2653175"/>
        <a:ext cx="4065834" cy="705180"/>
      </dsp:txXfrm>
    </dsp:sp>
    <dsp:sp modelId="{943E3EFD-52E8-4882-AC9F-15AE8A74F7FA}">
      <dsp:nvSpPr>
        <dsp:cNvPr id="0" name=""/>
        <dsp:cNvSpPr/>
      </dsp:nvSpPr>
      <dsp:spPr>
        <a:xfrm rot="2787428">
          <a:off x="3281742" y="3292498"/>
          <a:ext cx="1554273" cy="22741"/>
        </a:xfrm>
        <a:custGeom>
          <a:avLst/>
          <a:gdLst/>
          <a:ahLst/>
          <a:cxnLst/>
          <a:rect l="0" t="0" r="0" b="0"/>
          <a:pathLst>
            <a:path>
              <a:moveTo>
                <a:pt x="0" y="11370"/>
              </a:moveTo>
              <a:lnTo>
                <a:pt x="1554273" y="113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20022" y="3265012"/>
        <a:ext cx="77713" cy="77713"/>
      </dsp:txXfrm>
    </dsp:sp>
    <dsp:sp modelId="{B2F82A37-B133-4909-B918-7AEA048CB870}">
      <dsp:nvSpPr>
        <dsp:cNvPr id="0" name=""/>
        <dsp:cNvSpPr/>
      </dsp:nvSpPr>
      <dsp:spPr>
        <a:xfrm>
          <a:off x="4594247" y="3492654"/>
          <a:ext cx="4150236" cy="749058"/>
        </a:xfrm>
        <a:prstGeom prst="roundRect">
          <a:avLst>
            <a:gd name="adj" fmla="val 10000"/>
          </a:avLst>
        </a:prstGeom>
        <a:solidFill>
          <a:srgbClr val="FFFF66"/>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latin typeface="Times New Roman" pitchFamily="18" charset="0"/>
              <a:cs typeface="Times New Roman" pitchFamily="18" charset="0"/>
            </a:rPr>
            <a:t>Day 16, 17 – Login </a:t>
          </a:r>
        </a:p>
        <a:p>
          <a:pPr marL="0" lvl="0" indent="0" algn="ctr" defTabSz="800100">
            <a:lnSpc>
              <a:spcPct val="90000"/>
            </a:lnSpc>
            <a:spcBef>
              <a:spcPct val="0"/>
            </a:spcBef>
            <a:spcAft>
              <a:spcPct val="35000"/>
            </a:spcAft>
            <a:buNone/>
          </a:pPr>
          <a:r>
            <a:rPr lang="en-US" sz="1800" kern="1200" dirty="0">
              <a:solidFill>
                <a:schemeClr val="tx1"/>
              </a:solidFill>
              <a:latin typeface="Times New Roman" pitchFamily="18" charset="0"/>
              <a:cs typeface="Times New Roman" pitchFamily="18" charset="0"/>
            </a:rPr>
            <a:t>JavaBeans</a:t>
          </a:r>
          <a:endParaRPr lang="en-US" sz="1800" kern="1200" dirty="0">
            <a:solidFill>
              <a:schemeClr val="bg1">
                <a:lumMod val="75000"/>
              </a:schemeClr>
            </a:solidFill>
            <a:latin typeface="Times New Roman" pitchFamily="18" charset="0"/>
            <a:cs typeface="Times New Roman" pitchFamily="18" charset="0"/>
          </a:endParaRPr>
        </a:p>
      </dsp:txBody>
      <dsp:txXfrm>
        <a:off x="4616186" y="3514593"/>
        <a:ext cx="4106358" cy="705180"/>
      </dsp:txXfrm>
    </dsp:sp>
    <dsp:sp modelId="{AE51605E-796F-4756-8FE6-E0971E14E031}">
      <dsp:nvSpPr>
        <dsp:cNvPr id="0" name=""/>
        <dsp:cNvSpPr/>
      </dsp:nvSpPr>
      <dsp:spPr>
        <a:xfrm rot="3701623">
          <a:off x="2929852" y="3723207"/>
          <a:ext cx="2258053" cy="22741"/>
        </a:xfrm>
        <a:custGeom>
          <a:avLst/>
          <a:gdLst/>
          <a:ahLst/>
          <a:cxnLst/>
          <a:rect l="0" t="0" r="0" b="0"/>
          <a:pathLst>
            <a:path>
              <a:moveTo>
                <a:pt x="0" y="11370"/>
              </a:moveTo>
              <a:lnTo>
                <a:pt x="2258053" y="113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4002428" y="3678126"/>
        <a:ext cx="112902" cy="112902"/>
      </dsp:txXfrm>
    </dsp:sp>
    <dsp:sp modelId="{68E50797-BC72-4EF3-8593-FD0ECC494BA2}">
      <dsp:nvSpPr>
        <dsp:cNvPr id="0" name=""/>
        <dsp:cNvSpPr/>
      </dsp:nvSpPr>
      <dsp:spPr>
        <a:xfrm>
          <a:off x="4594247" y="4354072"/>
          <a:ext cx="4091300" cy="749058"/>
        </a:xfrm>
        <a:prstGeom prst="roundRect">
          <a:avLst>
            <a:gd name="adj" fmla="val 10000"/>
          </a:avLst>
        </a:prstGeom>
        <a:solidFill>
          <a:srgbClr val="FFFF66"/>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latin typeface="Times New Roman" pitchFamily="18" charset="0"/>
              <a:cs typeface="Times New Roman" pitchFamily="18" charset="0"/>
            </a:rPr>
            <a:t>Day 18, 19, 20 – CRUD</a:t>
          </a:r>
        </a:p>
        <a:p>
          <a:pPr marL="0" lvl="0" indent="0" algn="ctr" defTabSz="800100">
            <a:lnSpc>
              <a:spcPct val="90000"/>
            </a:lnSpc>
            <a:spcBef>
              <a:spcPct val="0"/>
            </a:spcBef>
            <a:spcAft>
              <a:spcPct val="35000"/>
            </a:spcAft>
            <a:buNone/>
          </a:pPr>
          <a:r>
            <a:rPr lang="en-US" sz="1800" kern="1200" dirty="0">
              <a:solidFill>
                <a:schemeClr val="tx1"/>
              </a:solidFill>
              <a:latin typeface="Times New Roman" pitchFamily="18" charset="0"/>
              <a:cs typeface="Times New Roman" pitchFamily="18" charset="0"/>
            </a:rPr>
            <a:t>MVC 2 Complete - JSTL - </a:t>
          </a:r>
          <a:r>
            <a:rPr lang="en-US" sz="1800" kern="1200" dirty="0" err="1">
              <a:solidFill>
                <a:schemeClr val="tx1"/>
              </a:solidFill>
              <a:latin typeface="Times New Roman" pitchFamily="18" charset="0"/>
              <a:cs typeface="Times New Roman" pitchFamily="18" charset="0"/>
            </a:rPr>
            <a:t>Taglib</a:t>
          </a:r>
          <a:endParaRPr lang="en-US" sz="1800" kern="1200" dirty="0">
            <a:solidFill>
              <a:schemeClr val="bg1">
                <a:lumMod val="75000"/>
              </a:schemeClr>
            </a:solidFill>
            <a:latin typeface="Times New Roman" pitchFamily="18" charset="0"/>
            <a:cs typeface="Times New Roman" pitchFamily="18" charset="0"/>
          </a:endParaRPr>
        </a:p>
      </dsp:txBody>
      <dsp:txXfrm>
        <a:off x="4616186" y="4376011"/>
        <a:ext cx="4047422" cy="705180"/>
      </dsp:txXfrm>
    </dsp:sp>
    <dsp:sp modelId="{BA83D13F-AE0E-4F18-8A9F-471BFD5D70D9}">
      <dsp:nvSpPr>
        <dsp:cNvPr id="0" name=""/>
        <dsp:cNvSpPr/>
      </dsp:nvSpPr>
      <dsp:spPr>
        <a:xfrm rot="4149988">
          <a:off x="2553575" y="4136067"/>
          <a:ext cx="3010607" cy="22741"/>
        </a:xfrm>
        <a:custGeom>
          <a:avLst/>
          <a:gdLst/>
          <a:ahLst/>
          <a:cxnLst/>
          <a:rect l="0" t="0" r="0" b="0"/>
          <a:pathLst>
            <a:path>
              <a:moveTo>
                <a:pt x="0" y="11370"/>
              </a:moveTo>
              <a:lnTo>
                <a:pt x="3010607" y="113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3983614" y="4072172"/>
        <a:ext cx="150530" cy="150530"/>
      </dsp:txXfrm>
    </dsp:sp>
    <dsp:sp modelId="{1A21D977-A654-40BF-BC59-E7B25818CC25}">
      <dsp:nvSpPr>
        <dsp:cNvPr id="0" name=""/>
        <dsp:cNvSpPr/>
      </dsp:nvSpPr>
      <dsp:spPr>
        <a:xfrm>
          <a:off x="4594247" y="5179792"/>
          <a:ext cx="4115240" cy="749058"/>
        </a:xfrm>
        <a:prstGeom prst="roundRect">
          <a:avLst>
            <a:gd name="adj" fmla="val 10000"/>
          </a:avLst>
        </a:prstGeom>
        <a:solidFill>
          <a:schemeClr val="bg1"/>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latin typeface="Times New Roman" pitchFamily="18" charset="0"/>
              <a:cs typeface="Times New Roman" pitchFamily="18" charset="0"/>
            </a:rPr>
            <a:t>Day 21, 22, 23 – Filter </a:t>
          </a:r>
        </a:p>
        <a:p>
          <a:pPr marL="0" lvl="0" indent="0" algn="ctr" defTabSz="800100">
            <a:lnSpc>
              <a:spcPct val="90000"/>
            </a:lnSpc>
            <a:spcBef>
              <a:spcPct val="0"/>
            </a:spcBef>
            <a:spcAft>
              <a:spcPct val="35000"/>
            </a:spcAft>
            <a:buNone/>
          </a:pPr>
          <a:r>
            <a:rPr lang="en-US" sz="1800" kern="1200" dirty="0">
              <a:solidFill>
                <a:schemeClr val="tx1"/>
              </a:solidFill>
              <a:latin typeface="Times New Roman" pitchFamily="18" charset="0"/>
              <a:cs typeface="Times New Roman" pitchFamily="18" charset="0"/>
            </a:rPr>
            <a:t>MVC2 Using Filter as Controller</a:t>
          </a:r>
          <a:endParaRPr lang="en-US" sz="1800" kern="1200" dirty="0">
            <a:solidFill>
              <a:schemeClr val="bg1">
                <a:lumMod val="75000"/>
              </a:schemeClr>
            </a:solidFill>
            <a:latin typeface="Times New Roman" pitchFamily="18" charset="0"/>
            <a:cs typeface="Times New Roman" pitchFamily="18" charset="0"/>
          </a:endParaRPr>
        </a:p>
      </dsp:txBody>
      <dsp:txXfrm>
        <a:off x="4616186" y="5201731"/>
        <a:ext cx="4071362" cy="7051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E37FC1-BDBB-4C43-AAAB-3A26587CE5AD}">
      <dsp:nvSpPr>
        <dsp:cNvPr id="0" name=""/>
        <dsp:cNvSpPr/>
      </dsp:nvSpPr>
      <dsp:spPr>
        <a:xfrm>
          <a:off x="0" y="2645970"/>
          <a:ext cx="1498117" cy="749058"/>
        </a:xfrm>
        <a:prstGeom prst="roundRect">
          <a:avLst>
            <a:gd name="adj" fmla="val 10000"/>
          </a:avLst>
        </a:prstGeom>
        <a:solidFill>
          <a:schemeClr val="bg1"/>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Times New Roman" pitchFamily="18" charset="0"/>
              <a:cs typeface="Times New Roman" pitchFamily="18" charset="0"/>
            </a:rPr>
            <a:t>Web based App - PBL</a:t>
          </a:r>
        </a:p>
      </dsp:txBody>
      <dsp:txXfrm>
        <a:off x="21939" y="2667909"/>
        <a:ext cx="1454239" cy="705180"/>
      </dsp:txXfrm>
    </dsp:sp>
    <dsp:sp modelId="{0F100F55-7DFF-40CD-95EF-C419D3D82EF1}">
      <dsp:nvSpPr>
        <dsp:cNvPr id="0" name=""/>
        <dsp:cNvSpPr/>
      </dsp:nvSpPr>
      <dsp:spPr>
        <a:xfrm rot="19922094">
          <a:off x="1463264" y="2869156"/>
          <a:ext cx="596983" cy="22741"/>
        </a:xfrm>
        <a:custGeom>
          <a:avLst/>
          <a:gdLst/>
          <a:ahLst/>
          <a:cxnLst/>
          <a:rect l="0" t="0" r="0" b="0"/>
          <a:pathLst>
            <a:path>
              <a:moveTo>
                <a:pt x="0" y="11370"/>
              </a:moveTo>
              <a:lnTo>
                <a:pt x="596983" y="113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chemeClr val="tx1"/>
            </a:solidFill>
            <a:latin typeface="Times New Roman" pitchFamily="18" charset="0"/>
            <a:cs typeface="Times New Roman" pitchFamily="18" charset="0"/>
          </a:endParaRPr>
        </a:p>
      </dsp:txBody>
      <dsp:txXfrm>
        <a:off x="1746831" y="2865602"/>
        <a:ext cx="29849" cy="29849"/>
      </dsp:txXfrm>
    </dsp:sp>
    <dsp:sp modelId="{2134026E-3E69-44D2-B5CF-A3F57395C2DF}">
      <dsp:nvSpPr>
        <dsp:cNvPr id="0" name=""/>
        <dsp:cNvSpPr/>
      </dsp:nvSpPr>
      <dsp:spPr>
        <a:xfrm>
          <a:off x="2025394" y="2366024"/>
          <a:ext cx="1498117" cy="749058"/>
        </a:xfrm>
        <a:prstGeom prst="roundRect">
          <a:avLst>
            <a:gd name="adj" fmla="val 10000"/>
          </a:avLst>
        </a:prstGeom>
        <a:solidFill>
          <a:schemeClr val="bg1"/>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Times New Roman" pitchFamily="18" charset="0"/>
              <a:cs typeface="Times New Roman" pitchFamily="18" charset="0"/>
            </a:rPr>
            <a:t>Web</a:t>
          </a:r>
        </a:p>
      </dsp:txBody>
      <dsp:txXfrm>
        <a:off x="2047333" y="2387963"/>
        <a:ext cx="1454239" cy="705180"/>
      </dsp:txXfrm>
    </dsp:sp>
    <dsp:sp modelId="{5BBAFC3C-264E-4707-82B8-E775B3336497}">
      <dsp:nvSpPr>
        <dsp:cNvPr id="0" name=""/>
        <dsp:cNvSpPr/>
      </dsp:nvSpPr>
      <dsp:spPr>
        <a:xfrm rot="17687007">
          <a:off x="2781731" y="1569662"/>
          <a:ext cx="2554295" cy="22741"/>
        </a:xfrm>
        <a:custGeom>
          <a:avLst/>
          <a:gdLst/>
          <a:ahLst/>
          <a:cxnLst/>
          <a:rect l="0" t="0" r="0" b="0"/>
          <a:pathLst>
            <a:path>
              <a:moveTo>
                <a:pt x="0" y="11370"/>
              </a:moveTo>
              <a:lnTo>
                <a:pt x="2554295" y="113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solidFill>
              <a:schemeClr val="tx1"/>
            </a:solidFill>
            <a:latin typeface="Times New Roman" pitchFamily="18" charset="0"/>
            <a:cs typeface="Times New Roman" pitchFamily="18" charset="0"/>
          </a:endParaRPr>
        </a:p>
      </dsp:txBody>
      <dsp:txXfrm>
        <a:off x="3995022" y="1517175"/>
        <a:ext cx="127714" cy="127714"/>
      </dsp:txXfrm>
    </dsp:sp>
    <dsp:sp modelId="{F84F2CF0-7374-41A0-91A4-469B641C6B37}">
      <dsp:nvSpPr>
        <dsp:cNvPr id="0" name=""/>
        <dsp:cNvSpPr/>
      </dsp:nvSpPr>
      <dsp:spPr>
        <a:xfrm>
          <a:off x="4594247" y="46983"/>
          <a:ext cx="4113472" cy="749058"/>
        </a:xfrm>
        <a:prstGeom prst="roundRect">
          <a:avLst>
            <a:gd name="adj" fmla="val 10000"/>
          </a:avLst>
        </a:prstGeom>
        <a:solidFill>
          <a:srgbClr val="FFFF00"/>
        </a:solidFill>
        <a:ln w="25400" cap="flat" cmpd="sng" algn="ctr">
          <a:solidFill>
            <a:prstClr val="black"/>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solidFill>
                <a:prstClr val="black"/>
              </a:solidFill>
              <a:latin typeface="Times New Roman" pitchFamily="18" charset="0"/>
              <a:ea typeface="+mn-ea"/>
              <a:cs typeface="Times New Roman" pitchFamily="18" charset="0"/>
            </a:rPr>
            <a:t>Day 1, 2, 3, 4, 5, 6 – Login   </a:t>
          </a:r>
        </a:p>
        <a:p>
          <a:pPr marL="0" lvl="0" indent="0" algn="ctr" defTabSz="800100">
            <a:lnSpc>
              <a:spcPct val="90000"/>
            </a:lnSpc>
            <a:spcBef>
              <a:spcPct val="0"/>
            </a:spcBef>
            <a:spcAft>
              <a:spcPct val="35000"/>
            </a:spcAft>
            <a:buNone/>
          </a:pPr>
          <a:r>
            <a:rPr lang="en-US" sz="1800" kern="1200" dirty="0">
              <a:solidFill>
                <a:prstClr val="black"/>
              </a:solidFill>
              <a:latin typeface="Times New Roman" pitchFamily="18" charset="0"/>
              <a:ea typeface="+mn-ea"/>
              <a:cs typeface="Times New Roman" pitchFamily="18" charset="0"/>
            </a:rPr>
            <a:t>Servlet, JDBC</a:t>
          </a:r>
        </a:p>
      </dsp:txBody>
      <dsp:txXfrm>
        <a:off x="4616186" y="68922"/>
        <a:ext cx="4069594" cy="705180"/>
      </dsp:txXfrm>
    </dsp:sp>
    <dsp:sp modelId="{217D920D-8794-4A2C-9EDF-E0A1421ECAFC}">
      <dsp:nvSpPr>
        <dsp:cNvPr id="0" name=""/>
        <dsp:cNvSpPr/>
      </dsp:nvSpPr>
      <dsp:spPr>
        <a:xfrm rot="18378006">
          <a:off x="3154564" y="2000371"/>
          <a:ext cx="1808629" cy="22741"/>
        </a:xfrm>
        <a:custGeom>
          <a:avLst/>
          <a:gdLst/>
          <a:ahLst/>
          <a:cxnLst/>
          <a:rect l="0" t="0" r="0" b="0"/>
          <a:pathLst>
            <a:path>
              <a:moveTo>
                <a:pt x="0" y="11370"/>
              </a:moveTo>
              <a:lnTo>
                <a:pt x="1808629" y="113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solidFill>
              <a:schemeClr val="tx1"/>
            </a:solidFill>
            <a:latin typeface="Times New Roman" pitchFamily="18" charset="0"/>
            <a:cs typeface="Times New Roman" pitchFamily="18" charset="0"/>
          </a:endParaRPr>
        </a:p>
      </dsp:txBody>
      <dsp:txXfrm>
        <a:off x="4013663" y="1966526"/>
        <a:ext cx="90431" cy="90431"/>
      </dsp:txXfrm>
    </dsp:sp>
    <dsp:sp modelId="{FFEF549B-6708-4C9D-9C35-D64F152DE1CA}">
      <dsp:nvSpPr>
        <dsp:cNvPr id="0" name=""/>
        <dsp:cNvSpPr/>
      </dsp:nvSpPr>
      <dsp:spPr>
        <a:xfrm>
          <a:off x="4594247" y="908400"/>
          <a:ext cx="4109712" cy="749058"/>
        </a:xfrm>
        <a:prstGeom prst="roundRect">
          <a:avLst>
            <a:gd name="adj" fmla="val 10000"/>
          </a:avLst>
        </a:prstGeom>
        <a:solidFill>
          <a:srgbClr val="FFFF66"/>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latin typeface="Times New Roman" pitchFamily="18" charset="0"/>
              <a:cs typeface="Times New Roman" pitchFamily="18" charset="0"/>
            </a:rPr>
            <a:t>Day 7, 8, 9 – Search </a:t>
          </a:r>
        </a:p>
        <a:p>
          <a:pPr marL="0" lvl="0" indent="0" algn="ctr" defTabSz="800100">
            <a:lnSpc>
              <a:spcPct val="90000"/>
            </a:lnSpc>
            <a:spcBef>
              <a:spcPct val="0"/>
            </a:spcBef>
            <a:spcAft>
              <a:spcPct val="35000"/>
            </a:spcAft>
            <a:buNone/>
          </a:pPr>
          <a:r>
            <a:rPr lang="en-US" sz="1800" kern="1200" dirty="0">
              <a:solidFill>
                <a:schemeClr val="tx1"/>
              </a:solidFill>
              <a:latin typeface="Times New Roman" pitchFamily="18" charset="0"/>
              <a:cs typeface="Times New Roman" pitchFamily="18" charset="0"/>
            </a:rPr>
            <a:t>Break Down</a:t>
          </a:r>
        </a:p>
      </dsp:txBody>
      <dsp:txXfrm>
        <a:off x="4616186" y="930339"/>
        <a:ext cx="4065834" cy="705180"/>
      </dsp:txXfrm>
    </dsp:sp>
    <dsp:sp modelId="{862C1B45-A08E-41CF-977B-5C1075B5A742}">
      <dsp:nvSpPr>
        <dsp:cNvPr id="0" name=""/>
        <dsp:cNvSpPr/>
      </dsp:nvSpPr>
      <dsp:spPr>
        <a:xfrm rot="19853405">
          <a:off x="3446112" y="2431080"/>
          <a:ext cx="1225534" cy="22741"/>
        </a:xfrm>
        <a:custGeom>
          <a:avLst/>
          <a:gdLst/>
          <a:ahLst/>
          <a:cxnLst/>
          <a:rect l="0" t="0" r="0" b="0"/>
          <a:pathLst>
            <a:path>
              <a:moveTo>
                <a:pt x="0" y="11370"/>
              </a:moveTo>
              <a:lnTo>
                <a:pt x="1225534" y="113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28241" y="2411812"/>
        <a:ext cx="61276" cy="61276"/>
      </dsp:txXfrm>
    </dsp:sp>
    <dsp:sp modelId="{0CF05F64-2A98-4F0F-9AC8-065F65BFC66E}">
      <dsp:nvSpPr>
        <dsp:cNvPr id="0" name=""/>
        <dsp:cNvSpPr/>
      </dsp:nvSpPr>
      <dsp:spPr>
        <a:xfrm>
          <a:off x="4594247" y="1769818"/>
          <a:ext cx="4115240" cy="749058"/>
        </a:xfrm>
        <a:prstGeom prst="roundRect">
          <a:avLst>
            <a:gd name="adj" fmla="val 10000"/>
          </a:avLst>
        </a:prstGeom>
        <a:solidFill>
          <a:srgbClr val="FFFF66"/>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latin typeface="Times New Roman" pitchFamily="18" charset="0"/>
              <a:cs typeface="Times New Roman" pitchFamily="18" charset="0"/>
            </a:rPr>
            <a:t>Day 10, 11 – MVC2</a:t>
          </a:r>
        </a:p>
        <a:p>
          <a:pPr marL="0" lvl="0" indent="0" algn="ctr" defTabSz="800100">
            <a:lnSpc>
              <a:spcPct val="90000"/>
            </a:lnSpc>
            <a:spcBef>
              <a:spcPct val="0"/>
            </a:spcBef>
            <a:spcAft>
              <a:spcPct val="35000"/>
            </a:spcAft>
            <a:buNone/>
          </a:pPr>
          <a:r>
            <a:rPr lang="en-US" sz="1800" kern="1200" dirty="0">
              <a:solidFill>
                <a:schemeClr val="tx1"/>
              </a:solidFill>
              <a:latin typeface="Times New Roman" pitchFamily="18" charset="0"/>
              <a:cs typeface="Times New Roman" pitchFamily="18" charset="0"/>
            </a:rPr>
            <a:t>JSP</a:t>
          </a:r>
          <a:endParaRPr lang="en-US" sz="1800" kern="1200" dirty="0">
            <a:solidFill>
              <a:schemeClr val="bg1">
                <a:lumMod val="75000"/>
              </a:schemeClr>
            </a:solidFill>
            <a:latin typeface="Times New Roman" pitchFamily="18" charset="0"/>
            <a:cs typeface="Times New Roman" pitchFamily="18" charset="0"/>
          </a:endParaRPr>
        </a:p>
      </dsp:txBody>
      <dsp:txXfrm>
        <a:off x="4616186" y="1791757"/>
        <a:ext cx="4071362" cy="705180"/>
      </dsp:txXfrm>
    </dsp:sp>
    <dsp:sp modelId="{F1A39FF7-D184-4029-9ACB-884CFBAF31EA}">
      <dsp:nvSpPr>
        <dsp:cNvPr id="0" name=""/>
        <dsp:cNvSpPr/>
      </dsp:nvSpPr>
      <dsp:spPr>
        <a:xfrm rot="834701">
          <a:off x="3507333" y="2861789"/>
          <a:ext cx="1103091" cy="22741"/>
        </a:xfrm>
        <a:custGeom>
          <a:avLst/>
          <a:gdLst/>
          <a:ahLst/>
          <a:cxnLst/>
          <a:rect l="0" t="0" r="0" b="0"/>
          <a:pathLst>
            <a:path>
              <a:moveTo>
                <a:pt x="0" y="11370"/>
              </a:moveTo>
              <a:lnTo>
                <a:pt x="1103091" y="113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31302" y="2845582"/>
        <a:ext cx="55154" cy="55154"/>
      </dsp:txXfrm>
    </dsp:sp>
    <dsp:sp modelId="{F5D1E02A-DC05-4D32-9025-EEFA03D59424}">
      <dsp:nvSpPr>
        <dsp:cNvPr id="0" name=""/>
        <dsp:cNvSpPr/>
      </dsp:nvSpPr>
      <dsp:spPr>
        <a:xfrm>
          <a:off x="4594247" y="2631236"/>
          <a:ext cx="4109712" cy="749058"/>
        </a:xfrm>
        <a:prstGeom prst="roundRect">
          <a:avLst>
            <a:gd name="adj" fmla="val 10000"/>
          </a:avLst>
        </a:prstGeom>
        <a:solidFill>
          <a:srgbClr val="FFFF66"/>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latin typeface="Times New Roman" pitchFamily="18" charset="0"/>
              <a:cs typeface="Times New Roman" pitchFamily="18" charset="0"/>
            </a:rPr>
            <a:t>Day 12, 13, 14, 15 – CUD, Shopping Carts </a:t>
          </a:r>
        </a:p>
        <a:p>
          <a:pPr marL="0" lvl="0" indent="0" algn="ctr" defTabSz="800100">
            <a:lnSpc>
              <a:spcPct val="90000"/>
            </a:lnSpc>
            <a:spcBef>
              <a:spcPct val="0"/>
            </a:spcBef>
            <a:spcAft>
              <a:spcPct val="35000"/>
            </a:spcAft>
            <a:buNone/>
          </a:pPr>
          <a:r>
            <a:rPr lang="en-US" sz="1800" kern="1200" dirty="0">
              <a:solidFill>
                <a:schemeClr val="tx1"/>
              </a:solidFill>
              <a:latin typeface="Times New Roman" pitchFamily="18" charset="0"/>
              <a:cs typeface="Times New Roman" pitchFamily="18" charset="0"/>
            </a:rPr>
            <a:t>Sessions</a:t>
          </a:r>
          <a:endParaRPr lang="en-US" sz="1800" kern="1200" dirty="0">
            <a:solidFill>
              <a:schemeClr val="bg1">
                <a:lumMod val="75000"/>
              </a:schemeClr>
            </a:solidFill>
            <a:latin typeface="Times New Roman" pitchFamily="18" charset="0"/>
            <a:cs typeface="Times New Roman" pitchFamily="18" charset="0"/>
          </a:endParaRPr>
        </a:p>
      </dsp:txBody>
      <dsp:txXfrm>
        <a:off x="4616186" y="2653175"/>
        <a:ext cx="4065834" cy="705180"/>
      </dsp:txXfrm>
    </dsp:sp>
    <dsp:sp modelId="{943E3EFD-52E8-4882-AC9F-15AE8A74F7FA}">
      <dsp:nvSpPr>
        <dsp:cNvPr id="0" name=""/>
        <dsp:cNvSpPr/>
      </dsp:nvSpPr>
      <dsp:spPr>
        <a:xfrm rot="2787428">
          <a:off x="3281742" y="3292498"/>
          <a:ext cx="1554273" cy="22741"/>
        </a:xfrm>
        <a:custGeom>
          <a:avLst/>
          <a:gdLst/>
          <a:ahLst/>
          <a:cxnLst/>
          <a:rect l="0" t="0" r="0" b="0"/>
          <a:pathLst>
            <a:path>
              <a:moveTo>
                <a:pt x="0" y="11370"/>
              </a:moveTo>
              <a:lnTo>
                <a:pt x="1554273" y="113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20022" y="3265012"/>
        <a:ext cx="77713" cy="77713"/>
      </dsp:txXfrm>
    </dsp:sp>
    <dsp:sp modelId="{B2F82A37-B133-4909-B918-7AEA048CB870}">
      <dsp:nvSpPr>
        <dsp:cNvPr id="0" name=""/>
        <dsp:cNvSpPr/>
      </dsp:nvSpPr>
      <dsp:spPr>
        <a:xfrm>
          <a:off x="4594247" y="3492654"/>
          <a:ext cx="4150236" cy="749058"/>
        </a:xfrm>
        <a:prstGeom prst="roundRect">
          <a:avLst>
            <a:gd name="adj" fmla="val 10000"/>
          </a:avLst>
        </a:prstGeom>
        <a:solidFill>
          <a:srgbClr val="FFFF66"/>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latin typeface="Times New Roman" pitchFamily="18" charset="0"/>
              <a:cs typeface="Times New Roman" pitchFamily="18" charset="0"/>
            </a:rPr>
            <a:t>Day 16, 17 – Login </a:t>
          </a:r>
        </a:p>
        <a:p>
          <a:pPr marL="0" lvl="0" indent="0" algn="ctr" defTabSz="800100">
            <a:lnSpc>
              <a:spcPct val="90000"/>
            </a:lnSpc>
            <a:spcBef>
              <a:spcPct val="0"/>
            </a:spcBef>
            <a:spcAft>
              <a:spcPct val="35000"/>
            </a:spcAft>
            <a:buNone/>
          </a:pPr>
          <a:r>
            <a:rPr lang="en-US" sz="1800" kern="1200" dirty="0">
              <a:solidFill>
                <a:schemeClr val="tx1"/>
              </a:solidFill>
              <a:latin typeface="Times New Roman" pitchFamily="18" charset="0"/>
              <a:cs typeface="Times New Roman" pitchFamily="18" charset="0"/>
            </a:rPr>
            <a:t>JavaBeans</a:t>
          </a:r>
          <a:endParaRPr lang="en-US" sz="1800" kern="1200" dirty="0">
            <a:solidFill>
              <a:schemeClr val="bg1">
                <a:lumMod val="75000"/>
              </a:schemeClr>
            </a:solidFill>
            <a:latin typeface="Times New Roman" pitchFamily="18" charset="0"/>
            <a:cs typeface="Times New Roman" pitchFamily="18" charset="0"/>
          </a:endParaRPr>
        </a:p>
      </dsp:txBody>
      <dsp:txXfrm>
        <a:off x="4616186" y="3514593"/>
        <a:ext cx="4106358" cy="705180"/>
      </dsp:txXfrm>
    </dsp:sp>
    <dsp:sp modelId="{AE51605E-796F-4756-8FE6-E0971E14E031}">
      <dsp:nvSpPr>
        <dsp:cNvPr id="0" name=""/>
        <dsp:cNvSpPr/>
      </dsp:nvSpPr>
      <dsp:spPr>
        <a:xfrm rot="3701623">
          <a:off x="2929852" y="3723207"/>
          <a:ext cx="2258053" cy="22741"/>
        </a:xfrm>
        <a:custGeom>
          <a:avLst/>
          <a:gdLst/>
          <a:ahLst/>
          <a:cxnLst/>
          <a:rect l="0" t="0" r="0" b="0"/>
          <a:pathLst>
            <a:path>
              <a:moveTo>
                <a:pt x="0" y="11370"/>
              </a:moveTo>
              <a:lnTo>
                <a:pt x="2258053" y="113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4002428" y="3678126"/>
        <a:ext cx="112902" cy="112902"/>
      </dsp:txXfrm>
    </dsp:sp>
    <dsp:sp modelId="{68E50797-BC72-4EF3-8593-FD0ECC494BA2}">
      <dsp:nvSpPr>
        <dsp:cNvPr id="0" name=""/>
        <dsp:cNvSpPr/>
      </dsp:nvSpPr>
      <dsp:spPr>
        <a:xfrm>
          <a:off x="4594247" y="4354072"/>
          <a:ext cx="4091300" cy="749058"/>
        </a:xfrm>
        <a:prstGeom prst="roundRect">
          <a:avLst>
            <a:gd name="adj" fmla="val 10000"/>
          </a:avLst>
        </a:prstGeom>
        <a:solidFill>
          <a:srgbClr val="FFFF66"/>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latin typeface="Times New Roman" pitchFamily="18" charset="0"/>
              <a:cs typeface="Times New Roman" pitchFamily="18" charset="0"/>
            </a:rPr>
            <a:t>Day 18, 19, 20 – CRUD</a:t>
          </a:r>
        </a:p>
        <a:p>
          <a:pPr marL="0" lvl="0" indent="0" algn="ctr" defTabSz="800100">
            <a:lnSpc>
              <a:spcPct val="90000"/>
            </a:lnSpc>
            <a:spcBef>
              <a:spcPct val="0"/>
            </a:spcBef>
            <a:spcAft>
              <a:spcPct val="35000"/>
            </a:spcAft>
            <a:buNone/>
          </a:pPr>
          <a:r>
            <a:rPr lang="en-US" sz="1800" kern="1200" dirty="0">
              <a:solidFill>
                <a:schemeClr val="tx1"/>
              </a:solidFill>
              <a:latin typeface="Times New Roman" pitchFamily="18" charset="0"/>
              <a:cs typeface="Times New Roman" pitchFamily="18" charset="0"/>
            </a:rPr>
            <a:t>MVC 2 Complete - JSTL - </a:t>
          </a:r>
          <a:r>
            <a:rPr lang="en-US" sz="1800" kern="1200" dirty="0" err="1">
              <a:solidFill>
                <a:schemeClr val="tx1"/>
              </a:solidFill>
              <a:latin typeface="Times New Roman" pitchFamily="18" charset="0"/>
              <a:cs typeface="Times New Roman" pitchFamily="18" charset="0"/>
            </a:rPr>
            <a:t>Taglib</a:t>
          </a:r>
          <a:endParaRPr lang="en-US" sz="1800" kern="1200" dirty="0">
            <a:solidFill>
              <a:schemeClr val="bg1">
                <a:lumMod val="75000"/>
              </a:schemeClr>
            </a:solidFill>
            <a:latin typeface="Times New Roman" pitchFamily="18" charset="0"/>
            <a:cs typeface="Times New Roman" pitchFamily="18" charset="0"/>
          </a:endParaRPr>
        </a:p>
      </dsp:txBody>
      <dsp:txXfrm>
        <a:off x="4616186" y="4376011"/>
        <a:ext cx="4047422" cy="705180"/>
      </dsp:txXfrm>
    </dsp:sp>
    <dsp:sp modelId="{BA83D13F-AE0E-4F18-8A9F-471BFD5D70D9}">
      <dsp:nvSpPr>
        <dsp:cNvPr id="0" name=""/>
        <dsp:cNvSpPr/>
      </dsp:nvSpPr>
      <dsp:spPr>
        <a:xfrm rot="4149988">
          <a:off x="2553575" y="4136067"/>
          <a:ext cx="3010607" cy="22741"/>
        </a:xfrm>
        <a:custGeom>
          <a:avLst/>
          <a:gdLst/>
          <a:ahLst/>
          <a:cxnLst/>
          <a:rect l="0" t="0" r="0" b="0"/>
          <a:pathLst>
            <a:path>
              <a:moveTo>
                <a:pt x="0" y="11370"/>
              </a:moveTo>
              <a:lnTo>
                <a:pt x="3010607" y="113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3983614" y="4072172"/>
        <a:ext cx="150530" cy="150530"/>
      </dsp:txXfrm>
    </dsp:sp>
    <dsp:sp modelId="{1A21D977-A654-40BF-BC59-E7B25818CC25}">
      <dsp:nvSpPr>
        <dsp:cNvPr id="0" name=""/>
        <dsp:cNvSpPr/>
      </dsp:nvSpPr>
      <dsp:spPr>
        <a:xfrm>
          <a:off x="4594247" y="5179792"/>
          <a:ext cx="4115240" cy="749058"/>
        </a:xfrm>
        <a:prstGeom prst="roundRect">
          <a:avLst>
            <a:gd name="adj" fmla="val 10000"/>
          </a:avLst>
        </a:prstGeom>
        <a:solidFill>
          <a:srgbClr val="FFFF66"/>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latin typeface="Times New Roman" pitchFamily="18" charset="0"/>
              <a:cs typeface="Times New Roman" pitchFamily="18" charset="0"/>
            </a:rPr>
            <a:t>Day 21, 22, 23 – Filter </a:t>
          </a:r>
        </a:p>
        <a:p>
          <a:pPr marL="0" lvl="0" indent="0" algn="ctr" defTabSz="800100">
            <a:lnSpc>
              <a:spcPct val="90000"/>
            </a:lnSpc>
            <a:spcBef>
              <a:spcPct val="0"/>
            </a:spcBef>
            <a:spcAft>
              <a:spcPct val="35000"/>
            </a:spcAft>
            <a:buNone/>
          </a:pPr>
          <a:r>
            <a:rPr lang="en-US" sz="1800" kern="1200" dirty="0">
              <a:solidFill>
                <a:schemeClr val="tx1"/>
              </a:solidFill>
              <a:latin typeface="Times New Roman" pitchFamily="18" charset="0"/>
              <a:cs typeface="Times New Roman" pitchFamily="18" charset="0"/>
            </a:rPr>
            <a:t>MVC2 Using Filter as Controller</a:t>
          </a:r>
          <a:endParaRPr lang="en-US" sz="1800" kern="1200" dirty="0">
            <a:solidFill>
              <a:schemeClr val="bg1">
                <a:lumMod val="75000"/>
              </a:schemeClr>
            </a:solidFill>
            <a:latin typeface="Times New Roman" pitchFamily="18" charset="0"/>
            <a:cs typeface="Times New Roman" pitchFamily="18" charset="0"/>
          </a:endParaRPr>
        </a:p>
      </dsp:txBody>
      <dsp:txXfrm>
        <a:off x="4616186" y="5201731"/>
        <a:ext cx="4071362" cy="70518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0A6EDE92-D28B-4502-8F55-E7735AB0E034}" type="datetimeFigureOut">
              <a:rPr lang="en-US"/>
              <a:pPr>
                <a:defRPr/>
              </a:pPr>
              <a:t>12/7/2022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B0AAB61A-54DB-4828-B471-1655F10F0596}"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155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err="1"/>
              <a:t>ServletResponse</a:t>
            </a:r>
            <a:r>
              <a:rPr lang="en-US" altLang="en-US" dirty="0"/>
              <a:t> hay Servlet Request la lop cha </a:t>
            </a:r>
            <a:r>
              <a:rPr lang="en-US" altLang="en-US" dirty="0" err="1"/>
              <a:t>cua</a:t>
            </a:r>
            <a:r>
              <a:rPr lang="en-US" altLang="en-US" dirty="0"/>
              <a:t> </a:t>
            </a:r>
            <a:r>
              <a:rPr lang="en-US" altLang="en-US" dirty="0" err="1"/>
              <a:t>HttpServletRequest</a:t>
            </a:r>
            <a:r>
              <a:rPr lang="en-US" altLang="en-US" dirty="0"/>
              <a:t> </a:t>
            </a:r>
            <a:r>
              <a:rPr lang="en-US" altLang="en-US" dirty="0" err="1"/>
              <a:t>va</a:t>
            </a:r>
            <a:r>
              <a:rPr lang="en-US" altLang="en-US" dirty="0"/>
              <a:t> </a:t>
            </a:r>
            <a:r>
              <a:rPr lang="en-US" altLang="en-US" dirty="0" err="1"/>
              <a:t>HttpServletRespone</a:t>
            </a:r>
            <a:endParaRPr lang="en-US" altLang="en-US" dirty="0"/>
          </a:p>
        </p:txBody>
      </p:sp>
    </p:spTree>
    <p:extLst>
      <p:ext uri="{BB962C8B-B14F-4D97-AF65-F5344CB8AC3E}">
        <p14:creationId xmlns:p14="http://schemas.microsoft.com/office/powerpoint/2010/main" val="8686588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4235452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4862614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9842634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9681017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155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0415030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Revive: hồi sinh</a:t>
            </a:r>
          </a:p>
        </p:txBody>
      </p:sp>
    </p:spTree>
    <p:extLst>
      <p:ext uri="{BB962C8B-B14F-4D97-AF65-F5344CB8AC3E}">
        <p14:creationId xmlns:p14="http://schemas.microsoft.com/office/powerpoint/2010/main" val="12213525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565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7909549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3342295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Cái gì đặttrước filter, đó là xử lý request</a:t>
            </a:r>
          </a:p>
          <a:p>
            <a:r>
              <a:rPr lang="en-US" altLang="en-US"/>
              <a:t>Cái gì đặc sau filter, đó là xử lý response</a:t>
            </a:r>
          </a:p>
        </p:txBody>
      </p:sp>
    </p:spTree>
    <p:extLst>
      <p:ext uri="{BB962C8B-B14F-4D97-AF65-F5344CB8AC3E}">
        <p14:creationId xmlns:p14="http://schemas.microsoft.com/office/powerpoint/2010/main" val="431084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17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1379629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4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Nhớ clear cache</a:t>
            </a:r>
          </a:p>
        </p:txBody>
      </p:sp>
    </p:spTree>
    <p:extLst>
      <p:ext uri="{BB962C8B-B14F-4D97-AF65-F5344CB8AC3E}">
        <p14:creationId xmlns:p14="http://schemas.microsoft.com/office/powerpoint/2010/main" val="22877902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58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5332791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79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363649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99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0583477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20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3756208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0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Sắp xếp lại để có thể làm demo đổi vị trí sẽ làm cho ứng dụng chạy tốt hơn</a:t>
            </a:r>
          </a:p>
        </p:txBody>
      </p:sp>
    </p:spTree>
    <p:extLst>
      <p:ext uri="{BB962C8B-B14F-4D97-AF65-F5344CB8AC3E}">
        <p14:creationId xmlns:p14="http://schemas.microsoft.com/office/powerpoint/2010/main" val="518018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613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1390019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817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8973794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022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4038962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22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Thứ tự log vẫn như cũ nhưng thứ tự apply khác</a:t>
            </a:r>
          </a:p>
        </p:txBody>
      </p:sp>
    </p:spTree>
    <p:extLst>
      <p:ext uri="{BB962C8B-B14F-4D97-AF65-F5344CB8AC3E}">
        <p14:creationId xmlns:p14="http://schemas.microsoft.com/office/powerpoint/2010/main" val="14332728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2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Demo FilterWrapper – in ở bottom nhưng in ko được do close đóng rồi trong servlet</a:t>
            </a:r>
          </a:p>
        </p:txBody>
      </p:sp>
    </p:spTree>
    <p:extLst>
      <p:ext uri="{BB962C8B-B14F-4D97-AF65-F5344CB8AC3E}">
        <p14:creationId xmlns:p14="http://schemas.microsoft.com/office/powerpoint/2010/main" val="35326210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63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Không thể in được dòng  “A line of text at the bottom of your web page” vì response đã được gửi ra sao đó mới qua filter thì out đã đóng</a:t>
            </a:r>
          </a:p>
          <a:p>
            <a:r>
              <a:rPr lang="en-US" altLang="en-US"/>
              <a:t>Khi tắt out.close  ở trong Servlet thì dòng trên sẽ được hiển thị vì dòng out chưa được đóng nó sẽ ảnh hưởng sang Filter</a:t>
            </a:r>
          </a:p>
          <a:p>
            <a:r>
              <a:rPr lang="en-US" altLang="en-US"/>
              <a:t>Filter cho response được xử lý sau khi Servlet được xử lý, do vậy không thể đóng out</a:t>
            </a:r>
          </a:p>
          <a:p>
            <a:r>
              <a:rPr lang="en-US" altLang="en-US"/>
              <a:t>Nếu chúng ta tắt out ở phía servlet thì kết quả  sẽ được kết xuất nhưng chúng ta không thể modified object thông thường – giải pháp dùng Wrapper class</a:t>
            </a:r>
          </a:p>
        </p:txBody>
      </p:sp>
    </p:spTree>
    <p:extLst>
      <p:ext uri="{BB962C8B-B14F-4D97-AF65-F5344CB8AC3E}">
        <p14:creationId xmlns:p14="http://schemas.microsoft.com/office/powerpoint/2010/main" val="20759923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84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Đây là một khuyết điểm vì chúng ta ko đóng đối tượng khi hoàn tất, có thể dẫn đến crash hay lỗi, do vậy cần thiết phải có wrapper để chỉnh sửa đối tượng này. </a:t>
            </a:r>
          </a:p>
        </p:txBody>
      </p:sp>
    </p:spTree>
    <p:extLst>
      <p:ext uri="{BB962C8B-B14F-4D97-AF65-F5344CB8AC3E}">
        <p14:creationId xmlns:p14="http://schemas.microsoft.com/office/powerpoint/2010/main" val="686092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04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6307406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25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1469925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5192269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66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Tạo Filter và check vào checkbox “Wrap Request and Response Object” để tạo sẵn class cho chúng ta bao gồm cả Request lẫn Response Wrapper, chúng ta chỉ cần bổ sung MyPrineter cho chúng ta để modified và điều khiển chúng, còn thành thần Wrapper chúng ta sẽ gọi hàm modified object</a:t>
            </a:r>
          </a:p>
        </p:txBody>
      </p:sp>
    </p:spTree>
    <p:extLst>
      <p:ext uri="{BB962C8B-B14F-4D97-AF65-F5344CB8AC3E}">
        <p14:creationId xmlns:p14="http://schemas.microsoft.com/office/powerpoint/2010/main" val="22571686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86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Tạo Filter và check vào checkbox “Wrap Request and Response Object” để tạo sẵn class cho chúng ta bao gồm cả Request lẫn Response Wrapper, chúng ta chỉ cần bổ sung MyPrineter cho chúng ta để modified và điều khiển chúng, còn thành thần Wrapper chúng ta sẽ gọi hàm modified object</a:t>
            </a:r>
          </a:p>
        </p:txBody>
      </p:sp>
    </p:spTree>
    <p:extLst>
      <p:ext uri="{BB962C8B-B14F-4D97-AF65-F5344CB8AC3E}">
        <p14:creationId xmlns:p14="http://schemas.microsoft.com/office/powerpoint/2010/main" val="24685528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070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Tạo Filter và check vào checkbox “Wrap Request and Response Object” để tạo sẵn class cho chúng ta bao gồm cả Request lẫn Response Wrapper, chúng ta chỉ cần bổ sung MyPrineter cho chúng ta để modified và điều khiển chúng, còn thành thần Wrapper chúng ta sẽ gọi hàm modified object</a:t>
            </a:r>
          </a:p>
        </p:txBody>
      </p:sp>
    </p:spTree>
    <p:extLst>
      <p:ext uri="{BB962C8B-B14F-4D97-AF65-F5344CB8AC3E}">
        <p14:creationId xmlns:p14="http://schemas.microsoft.com/office/powerpoint/2010/main" val="1225110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275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Tạo Filter và check vào checkbox “Wrap Request and Response Object” để tạo sẵn class cho chúng ta bao gồm cả Request lẫn Response Wrapper, chúng ta chỉ cần bổ sung MyPrineter cho chúng ta để modified và điều khiển chúng, còn thành thần Wrapper chúng ta sẽ gọi hàm modified object</a:t>
            </a:r>
          </a:p>
        </p:txBody>
      </p:sp>
    </p:spTree>
    <p:extLst>
      <p:ext uri="{BB962C8B-B14F-4D97-AF65-F5344CB8AC3E}">
        <p14:creationId xmlns:p14="http://schemas.microsoft.com/office/powerpoint/2010/main" val="59893799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0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Tạo Filter và check vào checkbox “Wrap Request and Response Object” để tạo sẵn class cho chúng ta</a:t>
            </a:r>
          </a:p>
          <a:p>
            <a:r>
              <a:rPr lang="en-US" altLang="en-US"/>
              <a:t>Ở đây cho dù, chúng ta để hàm out.close ở Servlet nhưng khi chuyển sang filter chúng ta đã mở object riêng chúng ta và mở một out – response mới để chỉnh sửa, do vậy, độc lập hoàn toàn với servlet, ko ảnh hưởng</a:t>
            </a:r>
          </a:p>
          <a:p>
            <a:r>
              <a:rPr lang="en-US" altLang="en-US"/>
              <a:t>Kết quả ra sẽ có tiêu đề nhưng phải mở out.close</a:t>
            </a:r>
          </a:p>
        </p:txBody>
      </p:sp>
    </p:spTree>
    <p:extLst>
      <p:ext uri="{BB962C8B-B14F-4D97-AF65-F5344CB8AC3E}">
        <p14:creationId xmlns:p14="http://schemas.microsoft.com/office/powerpoint/2010/main" val="263430496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6912335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85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9382560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85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4994318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85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20809836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85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84736613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85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79729904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85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409809139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85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52615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29636172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85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26150814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85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83380960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85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60868970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85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3385982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85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3347502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85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48365912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85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11000713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85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4249163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Revive: hồi sinh</a:t>
            </a:r>
          </a:p>
        </p:txBody>
      </p:sp>
    </p:spTree>
    <p:extLst>
      <p:ext uri="{BB962C8B-B14F-4D97-AF65-F5344CB8AC3E}">
        <p14:creationId xmlns:p14="http://schemas.microsoft.com/office/powerpoint/2010/main" val="1659051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103912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719872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478530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7ED2268F-5881-470D-B890-5603591020FE}" type="datetime1">
              <a:rPr lang="en-US"/>
              <a:pPr>
                <a:defRPr/>
              </a:pPr>
              <a:t>12/7/2022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FFAEAA5C-87AE-4FAB-8ED8-8667B3879929}" type="slidenum">
              <a:rPr lang="en-US" altLang="en-US"/>
              <a:pPr/>
              <a:t>‹#›</a:t>
            </a:fld>
            <a:r>
              <a:rPr lang="en-US" altLang="en-US"/>
              <a:t>/40</a:t>
            </a:r>
          </a:p>
        </p:txBody>
      </p:sp>
    </p:spTree>
    <p:extLst>
      <p:ext uri="{BB962C8B-B14F-4D97-AF65-F5344CB8AC3E}">
        <p14:creationId xmlns:p14="http://schemas.microsoft.com/office/powerpoint/2010/main" val="225431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777EAF9-D065-4781-A438-442AB384D779}" type="datetime1">
              <a:rPr lang="en-US"/>
              <a:pPr>
                <a:defRPr/>
              </a:pPr>
              <a:t>12/7/2022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34180DC2-84F8-4769-B770-51D1191EE993}" type="slidenum">
              <a:rPr lang="en-US" altLang="en-US"/>
              <a:pPr/>
              <a:t>‹#›</a:t>
            </a:fld>
            <a:r>
              <a:rPr lang="en-US" altLang="en-US"/>
              <a:t>/40</a:t>
            </a:r>
          </a:p>
        </p:txBody>
      </p:sp>
    </p:spTree>
    <p:extLst>
      <p:ext uri="{BB962C8B-B14F-4D97-AF65-F5344CB8AC3E}">
        <p14:creationId xmlns:p14="http://schemas.microsoft.com/office/powerpoint/2010/main" val="2232244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C0AF60F-806F-4F63-8540-1322997B3A7F}" type="datetime1">
              <a:rPr lang="en-US"/>
              <a:pPr>
                <a:defRPr/>
              </a:pPr>
              <a:t>12/7/2022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7B8CBDCC-423A-491E-BF69-948E142A1D1C}" type="slidenum">
              <a:rPr lang="en-US" altLang="en-US"/>
              <a:pPr/>
              <a:t>‹#›</a:t>
            </a:fld>
            <a:r>
              <a:rPr lang="en-US" altLang="en-US"/>
              <a:t>/40</a:t>
            </a:r>
          </a:p>
        </p:txBody>
      </p:sp>
    </p:spTree>
    <p:extLst>
      <p:ext uri="{BB962C8B-B14F-4D97-AF65-F5344CB8AC3E}">
        <p14:creationId xmlns:p14="http://schemas.microsoft.com/office/powerpoint/2010/main" val="27912557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0"/>
          </p:nvPr>
        </p:nvSpPr>
        <p:spPr/>
        <p:txBody>
          <a:bodyPr/>
          <a:lstStyle>
            <a:lvl1pPr>
              <a:defRPr/>
            </a:lvl1pPr>
          </a:lstStyle>
          <a:p>
            <a:pPr>
              <a:defRPr/>
            </a:pPr>
            <a:fld id="{BEE88FD6-A796-43F1-BF01-59A01241DF5C}" type="datetime1">
              <a:rPr lang="en-US"/>
              <a:pPr>
                <a:defRPr/>
              </a:pPr>
              <a:t>12/7/2022</a:t>
            </a:fld>
            <a:endParaRPr lang="en-US"/>
          </a:p>
        </p:txBody>
      </p:sp>
      <p:sp>
        <p:nvSpPr>
          <p:cNvPr id="7"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8" name="Slide Number Placeholder 5"/>
          <p:cNvSpPr>
            <a:spLocks noGrp="1"/>
          </p:cNvSpPr>
          <p:nvPr>
            <p:ph type="sldNum" sz="quarter" idx="12"/>
          </p:nvPr>
        </p:nvSpPr>
        <p:spPr/>
        <p:txBody>
          <a:bodyPr/>
          <a:lstStyle>
            <a:lvl1pPr>
              <a:defRPr/>
            </a:lvl1pPr>
          </a:lstStyle>
          <a:p>
            <a:fld id="{4582171A-0026-43A3-A9AA-F3ADFAE2FA44}" type="slidenum">
              <a:rPr lang="en-US" altLang="en-US"/>
              <a:pPr/>
              <a:t>‹#›</a:t>
            </a:fld>
            <a:r>
              <a:rPr lang="en-US" altLang="en-US"/>
              <a:t>/40</a:t>
            </a:r>
          </a:p>
        </p:txBody>
      </p:sp>
    </p:spTree>
    <p:extLst>
      <p:ext uri="{BB962C8B-B14F-4D97-AF65-F5344CB8AC3E}">
        <p14:creationId xmlns:p14="http://schemas.microsoft.com/office/powerpoint/2010/main" val="30267191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22E5D596-8F8A-4094-AE50-3F1DAF793EBB}" type="datetime1">
              <a:rPr lang="en-US"/>
              <a:pPr>
                <a:defRPr/>
              </a:pPr>
              <a:t>12/7/2022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3810DAB0-7A40-4D1F-908D-7969971C17E4}" type="slidenum">
              <a:rPr lang="en-US" altLang="en-US"/>
              <a:pPr/>
              <a:t>‹#›</a:t>
            </a:fld>
            <a:r>
              <a:rPr lang="en-US" altLang="en-US"/>
              <a:t>/40</a:t>
            </a:r>
          </a:p>
        </p:txBody>
      </p:sp>
    </p:spTree>
    <p:extLst>
      <p:ext uri="{BB962C8B-B14F-4D97-AF65-F5344CB8AC3E}">
        <p14:creationId xmlns:p14="http://schemas.microsoft.com/office/powerpoint/2010/main" val="3484813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buClr>
                <a:schemeClr val="tx2">
                  <a:lumMod val="60000"/>
                  <a:lumOff val="40000"/>
                </a:schemeClr>
              </a:buClr>
              <a:buSzPct val="80000"/>
              <a:buFont typeface="Wingdings" pitchFamily="2" charset="2"/>
              <a:buChar char="l"/>
              <a:defRPr>
                <a:latin typeface="Arial" pitchFamily="34" charset="0"/>
                <a:cs typeface="Arial" pitchFamily="34" charset="0"/>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F24FA8D-A705-42DE-8F92-22F54F7EE764}" type="datetime1">
              <a:rPr lang="en-US"/>
              <a:pPr>
                <a:defRPr/>
              </a:pPr>
              <a:t>12/7/2022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EAE2BAC2-420C-457D-A573-2E655CA91DEE}" type="slidenum">
              <a:rPr lang="en-US" altLang="en-US"/>
              <a:pPr/>
              <a:t>‹#›</a:t>
            </a:fld>
            <a:r>
              <a:rPr lang="en-US" altLang="en-US"/>
              <a:t>/40</a:t>
            </a:r>
          </a:p>
        </p:txBody>
      </p:sp>
    </p:spTree>
    <p:extLst>
      <p:ext uri="{BB962C8B-B14F-4D97-AF65-F5344CB8AC3E}">
        <p14:creationId xmlns:p14="http://schemas.microsoft.com/office/powerpoint/2010/main" val="4105793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7A8965C2-912D-4761-99B4-96ADEB51E0A0}" type="datetime1">
              <a:rPr lang="en-US"/>
              <a:pPr>
                <a:defRPr/>
              </a:pPr>
              <a:t>12/7/2022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2D71D2FF-C3F8-47AF-BE96-072733699369}" type="slidenum">
              <a:rPr lang="en-US" altLang="en-US"/>
              <a:pPr/>
              <a:t>‹#›</a:t>
            </a:fld>
            <a:r>
              <a:rPr lang="en-US" altLang="en-US"/>
              <a:t>/40</a:t>
            </a:r>
          </a:p>
        </p:txBody>
      </p:sp>
    </p:spTree>
    <p:extLst>
      <p:ext uri="{BB962C8B-B14F-4D97-AF65-F5344CB8AC3E}">
        <p14:creationId xmlns:p14="http://schemas.microsoft.com/office/powerpoint/2010/main" val="3290552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84254F61-EF4D-45F1-BC88-14FBFB7E815A}" type="datetime1">
              <a:rPr lang="en-US"/>
              <a:pPr>
                <a:defRPr/>
              </a:pPr>
              <a:t>12/7/2022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7080F204-0B34-4DF9-9E13-C3182AAE5CD0}" type="slidenum">
              <a:rPr lang="en-US" altLang="en-US"/>
              <a:pPr/>
              <a:t>‹#›</a:t>
            </a:fld>
            <a:r>
              <a:rPr lang="en-US" altLang="en-US"/>
              <a:t>/40</a:t>
            </a:r>
          </a:p>
        </p:txBody>
      </p:sp>
    </p:spTree>
    <p:extLst>
      <p:ext uri="{BB962C8B-B14F-4D97-AF65-F5344CB8AC3E}">
        <p14:creationId xmlns:p14="http://schemas.microsoft.com/office/powerpoint/2010/main" val="485501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0C4D81E6-7DB3-409C-82F9-5AF33F290A9C}" type="datetime1">
              <a:rPr lang="en-US"/>
              <a:pPr>
                <a:defRPr/>
              </a:pPr>
              <a:t>12/7/2022</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9" name="Slide Number Placeholder 5"/>
          <p:cNvSpPr>
            <a:spLocks noGrp="1"/>
          </p:cNvSpPr>
          <p:nvPr>
            <p:ph type="sldNum" sz="quarter" idx="12"/>
          </p:nvPr>
        </p:nvSpPr>
        <p:spPr/>
        <p:txBody>
          <a:bodyPr/>
          <a:lstStyle>
            <a:lvl1pPr>
              <a:defRPr/>
            </a:lvl1pPr>
          </a:lstStyle>
          <a:p>
            <a:fld id="{8986DB61-4AE7-4D43-A493-B158FDA5156A}" type="slidenum">
              <a:rPr lang="en-US" altLang="en-US"/>
              <a:pPr/>
              <a:t>‹#›</a:t>
            </a:fld>
            <a:r>
              <a:rPr lang="en-US" altLang="en-US"/>
              <a:t>/40</a:t>
            </a:r>
          </a:p>
        </p:txBody>
      </p:sp>
    </p:spTree>
    <p:extLst>
      <p:ext uri="{BB962C8B-B14F-4D97-AF65-F5344CB8AC3E}">
        <p14:creationId xmlns:p14="http://schemas.microsoft.com/office/powerpoint/2010/main" val="4290556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6EC09D58-CCAC-4EEF-ACCD-3B70E5F0E748}" type="datetime1">
              <a:rPr lang="en-US"/>
              <a:pPr>
                <a:defRPr/>
              </a:pPr>
              <a:t>12/7/2022</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5" name="Slide Number Placeholder 5"/>
          <p:cNvSpPr>
            <a:spLocks noGrp="1"/>
          </p:cNvSpPr>
          <p:nvPr>
            <p:ph type="sldNum" sz="quarter" idx="12"/>
          </p:nvPr>
        </p:nvSpPr>
        <p:spPr/>
        <p:txBody>
          <a:bodyPr/>
          <a:lstStyle>
            <a:lvl1pPr>
              <a:defRPr/>
            </a:lvl1pPr>
          </a:lstStyle>
          <a:p>
            <a:fld id="{58B8052C-615F-41EA-BE40-1C41D9D4B132}" type="slidenum">
              <a:rPr lang="en-US" altLang="en-US"/>
              <a:pPr/>
              <a:t>‹#›</a:t>
            </a:fld>
            <a:r>
              <a:rPr lang="en-US" altLang="en-US"/>
              <a:t>/40</a:t>
            </a:r>
          </a:p>
        </p:txBody>
      </p:sp>
    </p:spTree>
    <p:extLst>
      <p:ext uri="{BB962C8B-B14F-4D97-AF65-F5344CB8AC3E}">
        <p14:creationId xmlns:p14="http://schemas.microsoft.com/office/powerpoint/2010/main" val="921636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D1D4ABB-44CA-4DDE-8343-59486F6836E1}" type="datetime1">
              <a:rPr lang="en-US"/>
              <a:pPr>
                <a:defRPr/>
              </a:pPr>
              <a:t>12/7/2022</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4" name="Slide Number Placeholder 5"/>
          <p:cNvSpPr>
            <a:spLocks noGrp="1"/>
          </p:cNvSpPr>
          <p:nvPr>
            <p:ph type="sldNum" sz="quarter" idx="12"/>
          </p:nvPr>
        </p:nvSpPr>
        <p:spPr/>
        <p:txBody>
          <a:bodyPr/>
          <a:lstStyle>
            <a:lvl1pPr>
              <a:defRPr/>
            </a:lvl1pPr>
          </a:lstStyle>
          <a:p>
            <a:fld id="{19BDDB6B-8095-4089-9185-2BC03762585F}" type="slidenum">
              <a:rPr lang="en-US" altLang="en-US"/>
              <a:pPr/>
              <a:t>‹#›</a:t>
            </a:fld>
            <a:r>
              <a:rPr lang="en-US" altLang="en-US"/>
              <a:t>/40</a:t>
            </a:r>
          </a:p>
        </p:txBody>
      </p:sp>
    </p:spTree>
    <p:extLst>
      <p:ext uri="{BB962C8B-B14F-4D97-AF65-F5344CB8AC3E}">
        <p14:creationId xmlns:p14="http://schemas.microsoft.com/office/powerpoint/2010/main" val="3945054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6E34477-46B5-46BF-9DA5-140AA88D40C5}" type="datetime1">
              <a:rPr lang="en-US"/>
              <a:pPr>
                <a:defRPr/>
              </a:pPr>
              <a:t>12/7/2022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751C0516-FC93-49DB-AF08-DC55C228B588}" type="slidenum">
              <a:rPr lang="en-US" altLang="en-US"/>
              <a:pPr/>
              <a:t>‹#›</a:t>
            </a:fld>
            <a:r>
              <a:rPr lang="en-US" altLang="en-US"/>
              <a:t>/40</a:t>
            </a:r>
          </a:p>
        </p:txBody>
      </p:sp>
    </p:spTree>
    <p:extLst>
      <p:ext uri="{BB962C8B-B14F-4D97-AF65-F5344CB8AC3E}">
        <p14:creationId xmlns:p14="http://schemas.microsoft.com/office/powerpoint/2010/main" val="878632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83B2BCA2-5840-42C6-A332-27D4A62D3471}" type="datetime1">
              <a:rPr lang="en-US"/>
              <a:pPr>
                <a:defRPr/>
              </a:pPr>
              <a:t>12/7/2022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FC25229B-28C5-4273-B4A9-2B0A43001435}" type="slidenum">
              <a:rPr lang="en-US" altLang="en-US"/>
              <a:pPr/>
              <a:t>‹#›</a:t>
            </a:fld>
            <a:r>
              <a:rPr lang="en-US" altLang="en-US"/>
              <a:t>/40</a:t>
            </a:r>
          </a:p>
        </p:txBody>
      </p:sp>
    </p:spTree>
    <p:extLst>
      <p:ext uri="{BB962C8B-B14F-4D97-AF65-F5344CB8AC3E}">
        <p14:creationId xmlns:p14="http://schemas.microsoft.com/office/powerpoint/2010/main" val="146703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Arial" charset="0"/>
              </a:defRPr>
            </a:lvl1pPr>
          </a:lstStyle>
          <a:p>
            <a:pPr>
              <a:defRPr/>
            </a:pPr>
            <a:fld id="{E157B2CC-EFDB-415D-B96C-195D94CA8D88}" type="datetime1">
              <a:rPr lang="en-US"/>
              <a:pPr>
                <a:defRPr/>
              </a:pPr>
              <a:t>12/7/2022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Arial" charset="0"/>
              </a:defRPr>
            </a:lvl1pPr>
          </a:lstStyle>
          <a:p>
            <a:pPr>
              <a:defRPr/>
            </a:pPr>
            <a:r>
              <a:rPr lang="en-US"/>
              <a:t>Module A - Introduction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7BABCA11-0D6E-43E9-9410-26283CD114D5}" type="slidenum">
              <a:rPr lang="en-US" altLang="en-US"/>
              <a:pPr/>
              <a:t>‹#›</a:t>
            </a:fld>
            <a:r>
              <a:rPr lang="en-US" altLang="en-US"/>
              <a:t>/40</a:t>
            </a:r>
          </a:p>
        </p:txBody>
      </p:sp>
      <p:pic>
        <p:nvPicPr>
          <p:cNvPr id="2055" name="Picture 7" descr="logoNhoFPT.jpg"/>
          <p:cNvPicPr>
            <a:picLocks noChangeAspect="1"/>
          </p:cNvPicPr>
          <p:nvPr userDrawn="1"/>
        </p:nvPicPr>
        <p:blipFill>
          <a:blip r:embed="rId15">
            <a:lum contrast="20000"/>
            <a:extLst>
              <a:ext uri="{28A0092B-C50C-407E-A947-70E740481C1C}">
                <a14:useLocalDpi xmlns:a14="http://schemas.microsoft.com/office/drawing/2010/main" val="0"/>
              </a:ext>
            </a:extLst>
          </a:blip>
          <a:srcRect/>
          <a:stretch>
            <a:fillRect/>
          </a:stretch>
        </p:blipFill>
        <p:spPr bwMode="auto">
          <a:xfrm>
            <a:off x="0" y="0"/>
            <a:ext cx="19812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 id="2147483844" r:id="rId13"/>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3.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6.xml"/><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5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7.xml"/><Relationship Id="rId1" Type="http://schemas.openxmlformats.org/officeDocument/2006/relationships/slideLayout" Target="../slideLayouts/slideLayout7.xml"/><Relationship Id="rId4" Type="http://schemas.openxmlformats.org/officeDocument/2006/relationships/image" Target="../media/image5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0" y="1676400"/>
            <a:ext cx="9144000" cy="2438400"/>
          </a:xfrm>
        </p:spPr>
        <p:txBody>
          <a:bodyPr/>
          <a:lstStyle/>
          <a:p>
            <a:pPr eaLnBrk="1" hangingPunct="1"/>
            <a:r>
              <a:rPr lang="en-US" altLang="en-US" sz="4000" dirty="0">
                <a:latin typeface="Times New Roman" panose="02020603050405020304" pitchFamily="18" charset="0"/>
                <a:cs typeface="Times New Roman" panose="02020603050405020304" pitchFamily="18" charset="0"/>
              </a:rPr>
              <a:t>Filter </a:t>
            </a:r>
            <a:br>
              <a:rPr lang="en-US" altLang="en-US" sz="4000" dirty="0">
                <a:latin typeface="Times New Roman" panose="02020603050405020304" pitchFamily="18" charset="0"/>
                <a:cs typeface="Times New Roman" panose="02020603050405020304" pitchFamily="18" charset="0"/>
              </a:rPr>
            </a:br>
            <a:br>
              <a:rPr lang="en-US" altLang="en-US" sz="4000" dirty="0">
                <a:latin typeface="Times New Roman" panose="02020603050405020304" pitchFamily="18" charset="0"/>
                <a:cs typeface="Times New Roman" panose="02020603050405020304" pitchFamily="18" charset="0"/>
              </a:rPr>
            </a:br>
            <a:r>
              <a:rPr lang="en-US" altLang="en-US" sz="4000" b="1" dirty="0" err="1">
                <a:solidFill>
                  <a:srgbClr val="FF3300"/>
                </a:solidFill>
                <a:latin typeface="Times New Roman" panose="02020603050405020304" pitchFamily="18" charset="0"/>
                <a:cs typeface="Times New Roman" panose="02020603050405020304" pitchFamily="18" charset="0"/>
              </a:rPr>
              <a:t>Filter</a:t>
            </a:r>
            <a:br>
              <a:rPr lang="en-US" altLang="en-US" sz="4000" b="1" dirty="0">
                <a:solidFill>
                  <a:srgbClr val="FF3300"/>
                </a:solidFill>
                <a:latin typeface="Times New Roman" panose="02020603050405020304" pitchFamily="18" charset="0"/>
                <a:cs typeface="Times New Roman" panose="02020603050405020304" pitchFamily="18" charset="0"/>
              </a:rPr>
            </a:br>
            <a:br>
              <a:rPr lang="en-US" altLang="en-US" sz="4000" b="1" dirty="0">
                <a:solidFill>
                  <a:srgbClr val="FF3300"/>
                </a:solidFill>
                <a:latin typeface="Times New Roman" panose="02020603050405020304" pitchFamily="18" charset="0"/>
                <a:cs typeface="Times New Roman" panose="02020603050405020304" pitchFamily="18" charset="0"/>
              </a:rPr>
            </a:br>
            <a:r>
              <a:rPr lang="en-US" altLang="en-US" sz="4000" b="1" i="1" dirty="0">
                <a:solidFill>
                  <a:srgbClr val="0070C0"/>
                </a:solidFill>
                <a:latin typeface="Times New Roman" panose="02020603050405020304" pitchFamily="18" charset="0"/>
                <a:cs typeface="Times New Roman" panose="02020603050405020304" pitchFamily="18" charset="0"/>
              </a:rPr>
              <a:t>#Filter #Controller #</a:t>
            </a:r>
            <a:r>
              <a:rPr lang="en-US" altLang="en-US" sz="4000" b="1" i="1" dirty="0" err="1">
                <a:solidFill>
                  <a:srgbClr val="0070C0"/>
                </a:solidFill>
                <a:latin typeface="Times New Roman" panose="02020603050405020304" pitchFamily="18" charset="0"/>
                <a:cs typeface="Times New Roman" panose="02020603050405020304" pitchFamily="18" charset="0"/>
              </a:rPr>
              <a:t>JavaEE</a:t>
            </a:r>
            <a:endParaRPr lang="en-US" altLang="en-US" sz="4000" b="1" i="1" dirty="0">
              <a:solidFill>
                <a:srgbClr val="0070C0"/>
              </a:solidFill>
              <a:latin typeface="Times New Roman" panose="02020603050405020304" pitchFamily="18" charset="0"/>
              <a:cs typeface="Times New Roman" panose="02020603050405020304" pitchFamily="18" charset="0"/>
            </a:endParaRPr>
          </a:p>
        </p:txBody>
      </p:sp>
      <p:sp>
        <p:nvSpPr>
          <p:cNvPr id="3" name="TextBox 4">
            <a:extLst>
              <a:ext uri="{FF2B5EF4-FFF2-40B4-BE49-F238E27FC236}">
                <a16:creationId xmlns:a16="http://schemas.microsoft.com/office/drawing/2014/main" id="{892BC286-57A8-462E-AE3C-278E1C1AA148}"/>
              </a:ext>
            </a:extLst>
          </p:cNvPr>
          <p:cNvSpPr txBox="1"/>
          <p:nvPr/>
        </p:nvSpPr>
        <p:spPr>
          <a:xfrm>
            <a:off x="6117468" y="5181600"/>
            <a:ext cx="2395464" cy="400110"/>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sz="2000" b="1" dirty="0"/>
              <a:t>Kiều Trọng Khánh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idx="4294967295"/>
          </p:nvPr>
        </p:nvSpPr>
        <p:spPr>
          <a:xfrm>
            <a:off x="914400" y="0"/>
            <a:ext cx="8229600" cy="1083212"/>
          </a:xfrm>
        </p:spPr>
        <p:txBody>
          <a:bodyPr/>
          <a:lstStyle/>
          <a:p>
            <a:pPr>
              <a:spcBef>
                <a:spcPts val="600"/>
              </a:spcBef>
              <a:spcAft>
                <a:spcPts val="2400"/>
              </a:spcAft>
            </a:pPr>
            <a:r>
              <a:rPr lang="en-US" altLang="en-US" sz="4000" b="1" dirty="0">
                <a:latin typeface="Times New Roman" panose="02020603050405020304" pitchFamily="18" charset="0"/>
                <a:cs typeface="Times New Roman" panose="02020603050405020304" pitchFamily="18" charset="0"/>
              </a:rPr>
              <a:t>Filter </a:t>
            </a:r>
            <a:br>
              <a:rPr lang="en-US" altLang="en-US" sz="4000" b="1" dirty="0">
                <a:latin typeface="Times New Roman" panose="02020603050405020304" pitchFamily="18" charset="0"/>
                <a:cs typeface="Times New Roman" panose="02020603050405020304" pitchFamily="18" charset="0"/>
              </a:rPr>
            </a:br>
            <a:r>
              <a:rPr lang="en-US" altLang="en-US" b="1" dirty="0">
                <a:latin typeface="Times New Roman" panose="02020603050405020304" pitchFamily="18" charset="0"/>
                <a:cs typeface="Times New Roman" panose="02020603050405020304" pitchFamily="18" charset="0"/>
              </a:rPr>
              <a:t> </a:t>
            </a:r>
            <a:r>
              <a:rPr lang="en-US" altLang="en-US" sz="3600" dirty="0">
                <a:latin typeface="Times New Roman" panose="02020603050405020304" pitchFamily="18" charset="0"/>
                <a:cs typeface="Times New Roman" panose="02020603050405020304" pitchFamily="18" charset="0"/>
              </a:rPr>
              <a:t>Benefits - Advantages</a:t>
            </a:r>
            <a:endParaRPr lang="en-US" altLang="en-US" sz="4800" b="1" dirty="0">
              <a:latin typeface="Times New Roman" panose="02020603050405020304" pitchFamily="18" charset="0"/>
              <a:cs typeface="Times New Roman" panose="02020603050405020304" pitchFamily="18" charset="0"/>
            </a:endParaRPr>
          </a:p>
        </p:txBody>
      </p:sp>
      <p:sp>
        <p:nvSpPr>
          <p:cNvPr id="15363" name="Rectangle 3"/>
          <p:cNvSpPr>
            <a:spLocks noGrp="1"/>
          </p:cNvSpPr>
          <p:nvPr>
            <p:ph type="body" idx="4294967295"/>
          </p:nvPr>
        </p:nvSpPr>
        <p:spPr>
          <a:xfrm>
            <a:off x="0" y="1181686"/>
            <a:ext cx="9144000" cy="5676314"/>
          </a:xfrm>
        </p:spPr>
        <p:txBody>
          <a:bodyPr/>
          <a:lstStyle/>
          <a:p>
            <a:pPr eaLnBrk="1" hangingPunct="1">
              <a:lnSpc>
                <a:spcPct val="80000"/>
              </a:lnSpc>
            </a:pPr>
            <a:r>
              <a:rPr lang="en-US" altLang="en-US" sz="2400" b="1" dirty="0">
                <a:latin typeface="Times New Roman" panose="02020603050405020304" pitchFamily="18" charset="0"/>
                <a:cs typeface="Times New Roman" panose="02020603050405020304" pitchFamily="18" charset="0"/>
              </a:rPr>
              <a:t>Optimization</a:t>
            </a:r>
            <a:r>
              <a:rPr lang="en-US" altLang="en-US" sz="2400" dirty="0">
                <a:latin typeface="Times New Roman" panose="02020603050405020304" pitchFamily="18" charset="0"/>
                <a:cs typeface="Times New Roman" panose="02020603050405020304" pitchFamily="18" charset="0"/>
              </a:rPr>
              <a:t> of the </a:t>
            </a:r>
            <a:r>
              <a:rPr lang="en-US" altLang="en-US" sz="2400" b="1" dirty="0">
                <a:latin typeface="Times New Roman" panose="02020603050405020304" pitchFamily="18" charset="0"/>
                <a:cs typeface="Times New Roman" panose="02020603050405020304" pitchFamily="18" charset="0"/>
              </a:rPr>
              <a:t>time</a:t>
            </a:r>
            <a:r>
              <a:rPr lang="en-US" altLang="en-US" sz="2400" dirty="0">
                <a:latin typeface="Times New Roman" panose="02020603050405020304" pitchFamily="18" charset="0"/>
                <a:cs typeface="Times New Roman" panose="02020603050405020304" pitchFamily="18" charset="0"/>
              </a:rPr>
              <a:t> taken to send a response</a:t>
            </a:r>
          </a:p>
          <a:p>
            <a:pPr eaLnBrk="1" hangingPunct="1">
              <a:lnSpc>
                <a:spcPct val="80000"/>
              </a:lnSpc>
            </a:pPr>
            <a:r>
              <a:rPr lang="en-US" altLang="en-US" sz="2400" b="1" dirty="0">
                <a:latin typeface="Times New Roman" panose="02020603050405020304" pitchFamily="18" charset="0"/>
                <a:cs typeface="Times New Roman" panose="02020603050405020304" pitchFamily="18" charset="0"/>
              </a:rPr>
              <a:t>Compression</a:t>
            </a:r>
            <a:r>
              <a:rPr lang="en-US" altLang="en-US" sz="2400" dirty="0">
                <a:latin typeface="Times New Roman" panose="02020603050405020304" pitchFamily="18" charset="0"/>
                <a:cs typeface="Times New Roman" panose="02020603050405020304" pitchFamily="18" charset="0"/>
              </a:rPr>
              <a:t> of the </a:t>
            </a:r>
            <a:r>
              <a:rPr lang="en-US" altLang="en-US" sz="2400" b="1" dirty="0">
                <a:latin typeface="Times New Roman" panose="02020603050405020304" pitchFamily="18" charset="0"/>
                <a:cs typeface="Times New Roman" panose="02020603050405020304" pitchFamily="18" charset="0"/>
              </a:rPr>
              <a:t>content</a:t>
            </a:r>
            <a:r>
              <a:rPr lang="en-US" altLang="en-US" sz="2400" dirty="0">
                <a:latin typeface="Times New Roman" panose="02020603050405020304" pitchFamily="18" charset="0"/>
                <a:cs typeface="Times New Roman" panose="02020603050405020304" pitchFamily="18" charset="0"/>
              </a:rPr>
              <a:t> size before sending</a:t>
            </a:r>
          </a:p>
          <a:p>
            <a:pPr eaLnBrk="1" hangingPunct="1">
              <a:lnSpc>
                <a:spcPct val="80000"/>
              </a:lnSpc>
            </a:pPr>
            <a:r>
              <a:rPr lang="en-US" altLang="en-US" sz="2400" b="1" dirty="0">
                <a:latin typeface="Times New Roman" panose="02020603050405020304" pitchFamily="18" charset="0"/>
                <a:cs typeface="Times New Roman" panose="02020603050405020304" pitchFamily="18" charset="0"/>
              </a:rPr>
              <a:t>Optimization</a:t>
            </a:r>
            <a:r>
              <a:rPr lang="en-US" altLang="en-US" sz="2400" dirty="0">
                <a:latin typeface="Times New Roman" panose="02020603050405020304" pitchFamily="18" charset="0"/>
                <a:cs typeface="Times New Roman" panose="02020603050405020304" pitchFamily="18" charset="0"/>
              </a:rPr>
              <a:t> of the </a:t>
            </a:r>
            <a:r>
              <a:rPr lang="en-US" altLang="en-US" sz="2400" b="1" dirty="0">
                <a:latin typeface="Times New Roman" panose="02020603050405020304" pitchFamily="18" charset="0"/>
                <a:cs typeface="Times New Roman" panose="02020603050405020304" pitchFamily="18" charset="0"/>
              </a:rPr>
              <a:t>bandwidth</a:t>
            </a:r>
          </a:p>
          <a:p>
            <a:pPr eaLnBrk="1" hangingPunct="1">
              <a:lnSpc>
                <a:spcPct val="80000"/>
              </a:lnSpc>
            </a:pPr>
            <a:r>
              <a:rPr lang="en-US" altLang="en-US" sz="2400" b="1" dirty="0">
                <a:latin typeface="Times New Roman" panose="02020603050405020304" pitchFamily="18" charset="0"/>
                <a:cs typeface="Times New Roman" panose="02020603050405020304" pitchFamily="18" charset="0"/>
              </a:rPr>
              <a:t>Security</a:t>
            </a:r>
          </a:p>
          <a:p>
            <a:pPr algn="just" eaLnBrk="1" hangingPunct="1">
              <a:lnSpc>
                <a:spcPct val="80000"/>
              </a:lnSpc>
            </a:pPr>
            <a:r>
              <a:rPr lang="en-US" altLang="en-US" sz="2400" b="1" dirty="0">
                <a:latin typeface="Times New Roman" panose="02020603050405020304" pitchFamily="18" charset="0"/>
              </a:rPr>
              <a:t>Identify</a:t>
            </a:r>
            <a:r>
              <a:rPr lang="en-US" altLang="en-US" sz="2400" dirty="0">
                <a:latin typeface="Times New Roman" panose="02020603050405020304" pitchFamily="18" charset="0"/>
              </a:rPr>
              <a:t> the </a:t>
            </a:r>
            <a:r>
              <a:rPr lang="en-US" altLang="en-US" sz="2400" b="1" dirty="0">
                <a:latin typeface="Times New Roman" panose="02020603050405020304" pitchFamily="18" charset="0"/>
              </a:rPr>
              <a:t>type of request </a:t>
            </a:r>
            <a:r>
              <a:rPr lang="en-US" altLang="en-US" sz="2400" dirty="0">
                <a:latin typeface="Times New Roman" panose="02020603050405020304" pitchFamily="18" charset="0"/>
              </a:rPr>
              <a:t>coming from the Web client, such as HTTP and FTP, and invoke the Servlet that needs to process the request. </a:t>
            </a:r>
          </a:p>
          <a:p>
            <a:pPr algn="just" eaLnBrk="1" hangingPunct="1">
              <a:lnSpc>
                <a:spcPct val="80000"/>
              </a:lnSpc>
            </a:pPr>
            <a:r>
              <a:rPr lang="en-US" altLang="en-US" sz="2400" b="1" dirty="0">
                <a:latin typeface="Times New Roman" panose="02020603050405020304" pitchFamily="18" charset="0"/>
              </a:rPr>
              <a:t>Retrieve</a:t>
            </a:r>
            <a:r>
              <a:rPr lang="en-US" altLang="en-US" sz="2400" dirty="0">
                <a:latin typeface="Times New Roman" panose="02020603050405020304" pitchFamily="18" charset="0"/>
              </a:rPr>
              <a:t> the user information from the request parameters to authenticate the user. </a:t>
            </a:r>
          </a:p>
          <a:p>
            <a:pPr algn="just" eaLnBrk="1" hangingPunct="1">
              <a:lnSpc>
                <a:spcPct val="80000"/>
              </a:lnSpc>
            </a:pPr>
            <a:r>
              <a:rPr lang="en-US" altLang="en-US" sz="2400" b="1" dirty="0">
                <a:latin typeface="Times New Roman" panose="02020603050405020304" pitchFamily="18" charset="0"/>
              </a:rPr>
              <a:t>Validate</a:t>
            </a:r>
            <a:r>
              <a:rPr lang="en-US" altLang="en-US" sz="2400" dirty="0">
                <a:latin typeface="Times New Roman" panose="02020603050405020304" pitchFamily="18" charset="0"/>
              </a:rPr>
              <a:t> a client using Servlet filters before the client accesses the Servlet. </a:t>
            </a:r>
          </a:p>
          <a:p>
            <a:pPr algn="just" eaLnBrk="1" hangingPunct="1">
              <a:lnSpc>
                <a:spcPct val="80000"/>
              </a:lnSpc>
            </a:pPr>
            <a:r>
              <a:rPr lang="en-US" altLang="en-US" sz="2400" b="1" dirty="0">
                <a:latin typeface="Times New Roman" panose="02020603050405020304" pitchFamily="18" charset="0"/>
              </a:rPr>
              <a:t>Identify</a:t>
            </a:r>
            <a:r>
              <a:rPr lang="en-US" altLang="en-US" sz="2400" dirty="0">
                <a:latin typeface="Times New Roman" panose="02020603050405020304" pitchFamily="18" charset="0"/>
              </a:rPr>
              <a:t> the </a:t>
            </a:r>
            <a:r>
              <a:rPr lang="en-US" altLang="en-US" sz="2400" b="1" dirty="0">
                <a:latin typeface="Times New Roman" panose="02020603050405020304" pitchFamily="18" charset="0"/>
              </a:rPr>
              <a:t>information</a:t>
            </a:r>
            <a:r>
              <a:rPr lang="en-US" altLang="en-US" sz="2400" dirty="0">
                <a:latin typeface="Times New Roman" panose="02020603050405020304" pitchFamily="18" charset="0"/>
              </a:rPr>
              <a:t> about the MIME types and other header contents of the request. </a:t>
            </a:r>
          </a:p>
          <a:p>
            <a:pPr algn="just" eaLnBrk="1" hangingPunct="1">
              <a:lnSpc>
                <a:spcPct val="80000"/>
              </a:lnSpc>
            </a:pPr>
            <a:r>
              <a:rPr lang="en-US" altLang="en-US" sz="2400" b="1" dirty="0">
                <a:latin typeface="Times New Roman" panose="02020603050405020304" pitchFamily="18" charset="0"/>
              </a:rPr>
              <a:t>Facilitate</a:t>
            </a:r>
            <a:r>
              <a:rPr lang="en-US" altLang="en-US" sz="2400" dirty="0">
                <a:latin typeface="Times New Roman" panose="02020603050405020304" pitchFamily="18" charset="0"/>
              </a:rPr>
              <a:t> a </a:t>
            </a:r>
            <a:r>
              <a:rPr lang="en-US" altLang="en-US" sz="2400" b="1" dirty="0">
                <a:latin typeface="Times New Roman" panose="02020603050405020304" pitchFamily="18" charset="0"/>
              </a:rPr>
              <a:t>Servlet</a:t>
            </a:r>
            <a:r>
              <a:rPr lang="en-US" altLang="en-US" sz="2400" dirty="0">
                <a:latin typeface="Times New Roman" panose="02020603050405020304" pitchFamily="18" charset="0"/>
              </a:rPr>
              <a:t> to </a:t>
            </a:r>
            <a:r>
              <a:rPr lang="en-US" altLang="en-US" sz="2400" b="1" dirty="0">
                <a:latin typeface="Times New Roman" panose="02020603050405020304" pitchFamily="18" charset="0"/>
              </a:rPr>
              <a:t>communicate</a:t>
            </a:r>
            <a:r>
              <a:rPr lang="en-US" altLang="en-US" sz="2400" dirty="0">
                <a:latin typeface="Times New Roman" panose="02020603050405020304" pitchFamily="18" charset="0"/>
              </a:rPr>
              <a:t> with the </a:t>
            </a:r>
            <a:r>
              <a:rPr lang="en-US" altLang="en-US" sz="2400" b="1" dirty="0">
                <a:latin typeface="Times New Roman" panose="02020603050405020304" pitchFamily="18" charset="0"/>
              </a:rPr>
              <a:t>external resources. </a:t>
            </a:r>
          </a:p>
          <a:p>
            <a:pPr algn="just" eaLnBrk="1" hangingPunct="1">
              <a:lnSpc>
                <a:spcPct val="80000"/>
              </a:lnSpc>
            </a:pPr>
            <a:r>
              <a:rPr lang="en-US" altLang="en-US" sz="2400" b="1" dirty="0">
                <a:latin typeface="Times New Roman" panose="02020603050405020304" pitchFamily="18" charset="0"/>
              </a:rPr>
              <a:t>Intercept</a:t>
            </a:r>
            <a:r>
              <a:rPr lang="en-US" altLang="en-US" sz="2400" dirty="0">
                <a:latin typeface="Times New Roman" panose="02020603050405020304" pitchFamily="18" charset="0"/>
              </a:rPr>
              <a:t> responses and compress it before sending the response to the client</a:t>
            </a:r>
            <a:endParaRPr lang="vi-VN" altLang="en-US" sz="2400" dirty="0">
              <a:latin typeface="Times New Roman" panose="02020603050405020304" pitchFamily="18" charset="0"/>
            </a:endParaRPr>
          </a:p>
        </p:txBody>
      </p:sp>
    </p:spTree>
    <p:extLst>
      <p:ext uri="{BB962C8B-B14F-4D97-AF65-F5344CB8AC3E}">
        <p14:creationId xmlns:p14="http://schemas.microsoft.com/office/powerpoint/2010/main" val="2130137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p:cNvSpPr>
          <p:nvPr>
            <p:ph type="title" idx="4294967295"/>
          </p:nvPr>
        </p:nvSpPr>
        <p:spPr>
          <a:xfrm>
            <a:off x="1666875" y="0"/>
            <a:ext cx="7477125" cy="1138238"/>
          </a:xfrm>
        </p:spPr>
        <p:txBody>
          <a:bodyPr/>
          <a:lstStyle/>
          <a:p>
            <a:r>
              <a:rPr lang="en-US" altLang="en-US" sz="4000" b="1" dirty="0">
                <a:latin typeface="Times New Roman" panose="02020603050405020304" pitchFamily="18" charset="0"/>
                <a:cs typeface="Times New Roman" panose="02020603050405020304" pitchFamily="18" charset="0"/>
              </a:rPr>
              <a:t>Filter </a:t>
            </a:r>
            <a:br>
              <a:rPr lang="en-US" altLang="en-US" sz="4000" b="1" dirty="0">
                <a:latin typeface="Times New Roman" panose="02020603050405020304" pitchFamily="18" charset="0"/>
                <a:cs typeface="Times New Roman" panose="02020603050405020304" pitchFamily="18" charset="0"/>
              </a:rPr>
            </a:br>
            <a:r>
              <a:rPr lang="en-US" altLang="en-US" b="1" dirty="0">
                <a:latin typeface="Times New Roman" panose="02020603050405020304" pitchFamily="18" charset="0"/>
                <a:cs typeface="Times New Roman" panose="02020603050405020304" pitchFamily="18" charset="0"/>
              </a:rPr>
              <a:t> </a:t>
            </a:r>
            <a:r>
              <a:rPr lang="en-US" altLang="en-US" sz="3600" dirty="0">
                <a:latin typeface="Times New Roman" panose="02020603050405020304" pitchFamily="18" charset="0"/>
                <a:cs typeface="Times New Roman" panose="02020603050405020304" pitchFamily="18" charset="0"/>
              </a:rPr>
              <a:t>Life Cycle</a:t>
            </a:r>
          </a:p>
        </p:txBody>
      </p:sp>
      <p:sp>
        <p:nvSpPr>
          <p:cNvPr id="138243" name="Rectangle 3"/>
          <p:cNvSpPr>
            <a:spLocks noGrp="1"/>
          </p:cNvSpPr>
          <p:nvPr>
            <p:ph type="body" idx="4294967295"/>
          </p:nvPr>
        </p:nvSpPr>
        <p:spPr>
          <a:xfrm>
            <a:off x="0" y="1157288"/>
            <a:ext cx="5500688" cy="5700712"/>
          </a:xfrm>
        </p:spPr>
        <p:txBody>
          <a:bodyPr/>
          <a:lstStyle/>
          <a:p>
            <a:pPr algn="just" eaLnBrk="1" hangingPunct="1"/>
            <a:r>
              <a:rPr lang="en-US" altLang="en-US">
                <a:latin typeface="Times New Roman" panose="02020603050405020304" pitchFamily="18" charset="0"/>
                <a:cs typeface="Times New Roman" panose="02020603050405020304" pitchFamily="18" charset="0"/>
              </a:rPr>
              <a:t>Working of Filter</a:t>
            </a:r>
          </a:p>
          <a:p>
            <a:pPr lvl="1" algn="just" eaLnBrk="1" hangingPunct="1"/>
            <a:r>
              <a:rPr lang="en-US" altLang="en-US">
                <a:latin typeface="Times New Roman" panose="02020603050405020304" pitchFamily="18" charset="0"/>
                <a:cs typeface="Times New Roman" panose="02020603050405020304" pitchFamily="18" charset="0"/>
              </a:rPr>
              <a:t>The filter intercepts the request from a user to the servlet</a:t>
            </a:r>
          </a:p>
          <a:p>
            <a:pPr lvl="1" algn="just" eaLnBrk="1" hangingPunct="1"/>
            <a:r>
              <a:rPr lang="en-US" altLang="en-US">
                <a:latin typeface="Times New Roman" panose="02020603050405020304" pitchFamily="18" charset="0"/>
                <a:cs typeface="Times New Roman" panose="02020603050405020304" pitchFamily="18" charset="0"/>
              </a:rPr>
              <a:t>The filter then provides customized services</a:t>
            </a:r>
          </a:p>
          <a:p>
            <a:pPr lvl="1" algn="just" eaLnBrk="1" hangingPunct="1"/>
            <a:r>
              <a:rPr lang="en-US" altLang="en-US">
                <a:latin typeface="Times New Roman" panose="02020603050405020304" pitchFamily="18" charset="0"/>
                <a:cs typeface="Times New Roman" panose="02020603050405020304" pitchFamily="18" charset="0"/>
              </a:rPr>
              <a:t>The filter sends the serviced response or request to the appropriate destination</a:t>
            </a:r>
          </a:p>
        </p:txBody>
      </p:sp>
      <p:sp>
        <p:nvSpPr>
          <p:cNvPr id="47109" name="AutoShape 5"/>
          <p:cNvSpPr>
            <a:spLocks noChangeArrowheads="1"/>
          </p:cNvSpPr>
          <p:nvPr/>
        </p:nvSpPr>
        <p:spPr bwMode="auto">
          <a:xfrm>
            <a:off x="6300788" y="1149350"/>
            <a:ext cx="2057400" cy="685800"/>
          </a:xfrm>
          <a:prstGeom prst="roundRect">
            <a:avLst>
              <a:gd name="adj" fmla="val 16667"/>
            </a:avLst>
          </a:prstGeom>
          <a:gradFill rotWithShape="0">
            <a:gsLst>
              <a:gs pos="0">
                <a:srgbClr val="99FFCC"/>
              </a:gs>
              <a:gs pos="50000">
                <a:srgbClr val="FFFFFF"/>
              </a:gs>
              <a:gs pos="100000">
                <a:srgbClr val="99FFCC"/>
              </a:gs>
            </a:gsLst>
            <a:lin ang="5400000" scaled="1"/>
          </a:gradFill>
          <a:ln w="9525">
            <a:solidFill>
              <a:srgbClr val="C0C0C0"/>
            </a:solidFill>
            <a:round/>
            <a:headEnd/>
            <a:tailEnd/>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b="1">
                <a:latin typeface="Tahoma" panose="020B0604030504040204" pitchFamily="34" charset="0"/>
                <a:ea typeface="Arial Unicode MS" pitchFamily="34" charset="-128"/>
              </a:rPr>
              <a:t>Instantiation and Loading</a:t>
            </a:r>
            <a:endParaRPr lang="en-US" altLang="en-US" sz="1800">
              <a:latin typeface="Tahoma" panose="020B0604030504040204" pitchFamily="34" charset="0"/>
              <a:cs typeface="Arial" panose="020B0604020202020204" pitchFamily="34" charset="0"/>
            </a:endParaRPr>
          </a:p>
        </p:txBody>
      </p:sp>
      <p:sp>
        <p:nvSpPr>
          <p:cNvPr id="47110" name="Line 6"/>
          <p:cNvSpPr>
            <a:spLocks noChangeShapeType="1"/>
          </p:cNvSpPr>
          <p:nvPr/>
        </p:nvSpPr>
        <p:spPr bwMode="auto">
          <a:xfrm>
            <a:off x="7367588" y="1835150"/>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7111" name="Line 7"/>
          <p:cNvSpPr>
            <a:spLocks noChangeShapeType="1"/>
          </p:cNvSpPr>
          <p:nvPr/>
        </p:nvSpPr>
        <p:spPr bwMode="auto">
          <a:xfrm>
            <a:off x="7367588" y="5035550"/>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7112" name="Line 8"/>
          <p:cNvSpPr>
            <a:spLocks noChangeShapeType="1"/>
          </p:cNvSpPr>
          <p:nvPr/>
        </p:nvSpPr>
        <p:spPr bwMode="auto">
          <a:xfrm>
            <a:off x="7367588" y="2901950"/>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7113" name="Line 9"/>
          <p:cNvSpPr>
            <a:spLocks noChangeShapeType="1"/>
          </p:cNvSpPr>
          <p:nvPr/>
        </p:nvSpPr>
        <p:spPr bwMode="auto">
          <a:xfrm>
            <a:off x="7367588" y="3968750"/>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7114" name="AutoShape 10"/>
          <p:cNvSpPr>
            <a:spLocks noChangeArrowheads="1"/>
          </p:cNvSpPr>
          <p:nvPr/>
        </p:nvSpPr>
        <p:spPr bwMode="auto">
          <a:xfrm>
            <a:off x="6300788" y="2216150"/>
            <a:ext cx="2057400" cy="685800"/>
          </a:xfrm>
          <a:prstGeom prst="roundRect">
            <a:avLst>
              <a:gd name="adj" fmla="val 16667"/>
            </a:avLst>
          </a:prstGeom>
          <a:gradFill rotWithShape="0">
            <a:gsLst>
              <a:gs pos="0">
                <a:srgbClr val="99FFCC"/>
              </a:gs>
              <a:gs pos="50000">
                <a:srgbClr val="FFFFFF"/>
              </a:gs>
              <a:gs pos="100000">
                <a:srgbClr val="99FFCC"/>
              </a:gs>
            </a:gsLst>
            <a:lin ang="5400000" scaled="1"/>
          </a:gradFill>
          <a:ln w="9525">
            <a:solidFill>
              <a:srgbClr val="C0C0C0"/>
            </a:solidFill>
            <a:round/>
            <a:headEnd/>
            <a:tailEnd/>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b="1">
                <a:latin typeface="Tahoma" panose="020B0604030504040204" pitchFamily="34" charset="0"/>
                <a:ea typeface="Arial Unicode MS" pitchFamily="34" charset="-128"/>
              </a:rPr>
              <a:t>Initialization init()</a:t>
            </a:r>
            <a:endParaRPr lang="en-US" altLang="en-US" sz="1800">
              <a:latin typeface="Tahoma" panose="020B0604030504040204" pitchFamily="34" charset="0"/>
              <a:cs typeface="Arial" panose="020B0604020202020204" pitchFamily="34" charset="0"/>
            </a:endParaRPr>
          </a:p>
        </p:txBody>
      </p:sp>
      <p:sp>
        <p:nvSpPr>
          <p:cNvPr id="47115" name="AutoShape 11"/>
          <p:cNvSpPr>
            <a:spLocks noChangeArrowheads="1"/>
          </p:cNvSpPr>
          <p:nvPr/>
        </p:nvSpPr>
        <p:spPr bwMode="auto">
          <a:xfrm>
            <a:off x="6300788" y="3282950"/>
            <a:ext cx="2057400" cy="685800"/>
          </a:xfrm>
          <a:prstGeom prst="roundRect">
            <a:avLst>
              <a:gd name="adj" fmla="val 16667"/>
            </a:avLst>
          </a:prstGeom>
          <a:gradFill rotWithShape="0">
            <a:gsLst>
              <a:gs pos="0">
                <a:srgbClr val="99FFCC"/>
              </a:gs>
              <a:gs pos="50000">
                <a:srgbClr val="FFFFFF"/>
              </a:gs>
              <a:gs pos="100000">
                <a:srgbClr val="99FFCC"/>
              </a:gs>
            </a:gsLst>
            <a:lin ang="5400000" scaled="1"/>
          </a:gradFill>
          <a:ln w="9525">
            <a:solidFill>
              <a:srgbClr val="C0C0C0"/>
            </a:solidFill>
            <a:round/>
            <a:headEnd/>
            <a:tailEnd/>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b="1">
                <a:latin typeface="Tahoma" panose="020B0604030504040204" pitchFamily="34" charset="0"/>
                <a:ea typeface="Arial Unicode MS" pitchFamily="34" charset="-128"/>
              </a:rPr>
              <a:t>doFilter()</a:t>
            </a:r>
            <a:endParaRPr lang="en-US" altLang="en-US" sz="1800">
              <a:latin typeface="Tahoma" panose="020B0604030504040204" pitchFamily="34" charset="0"/>
              <a:cs typeface="Arial" panose="020B0604020202020204" pitchFamily="34" charset="0"/>
            </a:endParaRPr>
          </a:p>
        </p:txBody>
      </p:sp>
      <p:sp>
        <p:nvSpPr>
          <p:cNvPr id="47116" name="AutoShape 12"/>
          <p:cNvSpPr>
            <a:spLocks noChangeArrowheads="1"/>
          </p:cNvSpPr>
          <p:nvPr/>
        </p:nvSpPr>
        <p:spPr bwMode="auto">
          <a:xfrm>
            <a:off x="6300788" y="4349750"/>
            <a:ext cx="2057400" cy="685800"/>
          </a:xfrm>
          <a:prstGeom prst="roundRect">
            <a:avLst>
              <a:gd name="adj" fmla="val 16667"/>
            </a:avLst>
          </a:prstGeom>
          <a:gradFill rotWithShape="0">
            <a:gsLst>
              <a:gs pos="0">
                <a:srgbClr val="99FFCC"/>
              </a:gs>
              <a:gs pos="50000">
                <a:srgbClr val="FFFFFF"/>
              </a:gs>
              <a:gs pos="100000">
                <a:srgbClr val="99FFCC"/>
              </a:gs>
            </a:gsLst>
            <a:lin ang="5400000" scaled="1"/>
          </a:gradFill>
          <a:ln w="9525">
            <a:solidFill>
              <a:srgbClr val="C0C0C0"/>
            </a:solidFill>
            <a:round/>
            <a:headEnd/>
            <a:tailEnd/>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b="1">
                <a:latin typeface="Tahoma" panose="020B0604030504040204" pitchFamily="34" charset="0"/>
                <a:ea typeface="Arial Unicode MS" pitchFamily="34" charset="-128"/>
              </a:rPr>
              <a:t>destroy()</a:t>
            </a:r>
            <a:endParaRPr lang="en-US" altLang="en-US" sz="1800">
              <a:latin typeface="Tahoma" panose="020B0604030504040204" pitchFamily="34" charset="0"/>
              <a:cs typeface="Arial" panose="020B0604020202020204" pitchFamily="34" charset="0"/>
            </a:endParaRPr>
          </a:p>
        </p:txBody>
      </p:sp>
      <p:sp>
        <p:nvSpPr>
          <p:cNvPr id="47117" name="AutoShape 13"/>
          <p:cNvSpPr>
            <a:spLocks noChangeArrowheads="1"/>
          </p:cNvSpPr>
          <p:nvPr/>
        </p:nvSpPr>
        <p:spPr bwMode="auto">
          <a:xfrm>
            <a:off x="6300788" y="5416550"/>
            <a:ext cx="2057400" cy="685800"/>
          </a:xfrm>
          <a:prstGeom prst="roundRect">
            <a:avLst>
              <a:gd name="adj" fmla="val 16667"/>
            </a:avLst>
          </a:prstGeom>
          <a:gradFill rotWithShape="0">
            <a:gsLst>
              <a:gs pos="0">
                <a:srgbClr val="99FFCC"/>
              </a:gs>
              <a:gs pos="50000">
                <a:srgbClr val="FFFFFF"/>
              </a:gs>
              <a:gs pos="100000">
                <a:srgbClr val="99FFCC"/>
              </a:gs>
            </a:gsLst>
            <a:lin ang="5400000" scaled="1"/>
          </a:gradFill>
          <a:ln w="9525">
            <a:solidFill>
              <a:srgbClr val="C0C0C0"/>
            </a:solidFill>
            <a:round/>
            <a:headEnd/>
            <a:tailEnd/>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b="1">
                <a:latin typeface="Tahoma" panose="020B0604030504040204" pitchFamily="34" charset="0"/>
                <a:ea typeface="Arial Unicode MS" pitchFamily="34" charset="-128"/>
              </a:rPr>
              <a:t>Unavailable</a:t>
            </a:r>
            <a:endParaRPr lang="en-US" altLang="en-US" sz="1800">
              <a:latin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38874868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47109"/>
                                        </p:tgtEl>
                                        <p:attrNameLst>
                                          <p:attrName>style.visibility</p:attrName>
                                        </p:attrNameLst>
                                      </p:cBhvr>
                                      <p:to>
                                        <p:strVal val="visible"/>
                                      </p:to>
                                    </p:set>
                                    <p:animEffect transition="in" filter="slide(fromLeft)">
                                      <p:cBhvr>
                                        <p:cTn id="7" dur="500"/>
                                        <p:tgtEl>
                                          <p:spTgt spid="471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47110"/>
                                        </p:tgtEl>
                                        <p:attrNameLst>
                                          <p:attrName>style.visibility</p:attrName>
                                        </p:attrNameLst>
                                      </p:cBhvr>
                                      <p:to>
                                        <p:strVal val="visible"/>
                                      </p:to>
                                    </p:set>
                                    <p:animEffect transition="in" filter="strips(downLeft)">
                                      <p:cBhvr>
                                        <p:cTn id="12" dur="500"/>
                                        <p:tgtEl>
                                          <p:spTgt spid="47110"/>
                                        </p:tgtEl>
                                      </p:cBhvr>
                                    </p:animEffect>
                                  </p:childTnLst>
                                </p:cTn>
                              </p:par>
                            </p:childTnLst>
                          </p:cTn>
                        </p:par>
                        <p:par>
                          <p:cTn id="13" fill="hold" nodeType="afterGroup">
                            <p:stCondLst>
                              <p:cond delay="500"/>
                            </p:stCondLst>
                            <p:childTnLst>
                              <p:par>
                                <p:cTn id="14" presetID="12" presetClass="entr" presetSubtype="8" fill="hold" grpId="0" nodeType="afterEffect">
                                  <p:stCondLst>
                                    <p:cond delay="0"/>
                                  </p:stCondLst>
                                  <p:childTnLst>
                                    <p:set>
                                      <p:cBhvr>
                                        <p:cTn id="15" dur="1" fill="hold">
                                          <p:stCondLst>
                                            <p:cond delay="0"/>
                                          </p:stCondLst>
                                        </p:cTn>
                                        <p:tgtEl>
                                          <p:spTgt spid="47114"/>
                                        </p:tgtEl>
                                        <p:attrNameLst>
                                          <p:attrName>style.visibility</p:attrName>
                                        </p:attrNameLst>
                                      </p:cBhvr>
                                      <p:to>
                                        <p:strVal val="visible"/>
                                      </p:to>
                                    </p:set>
                                    <p:animEffect transition="in" filter="slide(fromLeft)">
                                      <p:cBhvr>
                                        <p:cTn id="16" dur="500"/>
                                        <p:tgtEl>
                                          <p:spTgt spid="4711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12" fill="hold" nodeType="clickEffect">
                                  <p:stCondLst>
                                    <p:cond delay="0"/>
                                  </p:stCondLst>
                                  <p:childTnLst>
                                    <p:set>
                                      <p:cBhvr>
                                        <p:cTn id="20" dur="1" fill="hold">
                                          <p:stCondLst>
                                            <p:cond delay="0"/>
                                          </p:stCondLst>
                                        </p:cTn>
                                        <p:tgtEl>
                                          <p:spTgt spid="47112"/>
                                        </p:tgtEl>
                                        <p:attrNameLst>
                                          <p:attrName>style.visibility</p:attrName>
                                        </p:attrNameLst>
                                      </p:cBhvr>
                                      <p:to>
                                        <p:strVal val="visible"/>
                                      </p:to>
                                    </p:set>
                                    <p:animEffect transition="in" filter="strips(downLeft)">
                                      <p:cBhvr>
                                        <p:cTn id="21" dur="500"/>
                                        <p:tgtEl>
                                          <p:spTgt spid="47112"/>
                                        </p:tgtEl>
                                      </p:cBhvr>
                                    </p:animEffect>
                                  </p:childTnLst>
                                </p:cTn>
                              </p:par>
                            </p:childTnLst>
                          </p:cTn>
                        </p:par>
                        <p:par>
                          <p:cTn id="22" fill="hold" nodeType="afterGroup">
                            <p:stCondLst>
                              <p:cond delay="500"/>
                            </p:stCondLst>
                            <p:childTnLst>
                              <p:par>
                                <p:cTn id="23" presetID="12" presetClass="entr" presetSubtype="8" fill="hold" grpId="0" nodeType="afterEffect">
                                  <p:stCondLst>
                                    <p:cond delay="0"/>
                                  </p:stCondLst>
                                  <p:childTnLst>
                                    <p:set>
                                      <p:cBhvr>
                                        <p:cTn id="24" dur="1" fill="hold">
                                          <p:stCondLst>
                                            <p:cond delay="0"/>
                                          </p:stCondLst>
                                        </p:cTn>
                                        <p:tgtEl>
                                          <p:spTgt spid="47115"/>
                                        </p:tgtEl>
                                        <p:attrNameLst>
                                          <p:attrName>style.visibility</p:attrName>
                                        </p:attrNameLst>
                                      </p:cBhvr>
                                      <p:to>
                                        <p:strVal val="visible"/>
                                      </p:to>
                                    </p:set>
                                    <p:animEffect transition="in" filter="slide(fromLeft)">
                                      <p:cBhvr>
                                        <p:cTn id="25" dur="500"/>
                                        <p:tgtEl>
                                          <p:spTgt spid="4711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8" presetClass="entr" presetSubtype="12" fill="hold" nodeType="clickEffect">
                                  <p:stCondLst>
                                    <p:cond delay="0"/>
                                  </p:stCondLst>
                                  <p:childTnLst>
                                    <p:set>
                                      <p:cBhvr>
                                        <p:cTn id="29" dur="1" fill="hold">
                                          <p:stCondLst>
                                            <p:cond delay="0"/>
                                          </p:stCondLst>
                                        </p:cTn>
                                        <p:tgtEl>
                                          <p:spTgt spid="47113"/>
                                        </p:tgtEl>
                                        <p:attrNameLst>
                                          <p:attrName>style.visibility</p:attrName>
                                        </p:attrNameLst>
                                      </p:cBhvr>
                                      <p:to>
                                        <p:strVal val="visible"/>
                                      </p:to>
                                    </p:set>
                                    <p:animEffect transition="in" filter="strips(downLeft)">
                                      <p:cBhvr>
                                        <p:cTn id="30" dur="500"/>
                                        <p:tgtEl>
                                          <p:spTgt spid="47113"/>
                                        </p:tgtEl>
                                      </p:cBhvr>
                                    </p:animEffect>
                                  </p:childTnLst>
                                </p:cTn>
                              </p:par>
                            </p:childTnLst>
                          </p:cTn>
                        </p:par>
                        <p:par>
                          <p:cTn id="31" fill="hold" nodeType="afterGroup">
                            <p:stCondLst>
                              <p:cond delay="500"/>
                            </p:stCondLst>
                            <p:childTnLst>
                              <p:par>
                                <p:cTn id="32" presetID="12" presetClass="entr" presetSubtype="8" fill="hold" grpId="0" nodeType="afterEffect">
                                  <p:stCondLst>
                                    <p:cond delay="0"/>
                                  </p:stCondLst>
                                  <p:childTnLst>
                                    <p:set>
                                      <p:cBhvr>
                                        <p:cTn id="33" dur="1" fill="hold">
                                          <p:stCondLst>
                                            <p:cond delay="0"/>
                                          </p:stCondLst>
                                        </p:cTn>
                                        <p:tgtEl>
                                          <p:spTgt spid="47116"/>
                                        </p:tgtEl>
                                        <p:attrNameLst>
                                          <p:attrName>style.visibility</p:attrName>
                                        </p:attrNameLst>
                                      </p:cBhvr>
                                      <p:to>
                                        <p:strVal val="visible"/>
                                      </p:to>
                                    </p:set>
                                    <p:animEffect transition="in" filter="slide(fromLeft)">
                                      <p:cBhvr>
                                        <p:cTn id="34" dur="500"/>
                                        <p:tgtEl>
                                          <p:spTgt spid="47116"/>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8" presetClass="entr" presetSubtype="12" fill="hold" nodeType="clickEffect">
                                  <p:stCondLst>
                                    <p:cond delay="0"/>
                                  </p:stCondLst>
                                  <p:childTnLst>
                                    <p:set>
                                      <p:cBhvr>
                                        <p:cTn id="38" dur="1" fill="hold">
                                          <p:stCondLst>
                                            <p:cond delay="0"/>
                                          </p:stCondLst>
                                        </p:cTn>
                                        <p:tgtEl>
                                          <p:spTgt spid="47111"/>
                                        </p:tgtEl>
                                        <p:attrNameLst>
                                          <p:attrName>style.visibility</p:attrName>
                                        </p:attrNameLst>
                                      </p:cBhvr>
                                      <p:to>
                                        <p:strVal val="visible"/>
                                      </p:to>
                                    </p:set>
                                    <p:animEffect transition="in" filter="strips(downLeft)">
                                      <p:cBhvr>
                                        <p:cTn id="39" dur="500"/>
                                        <p:tgtEl>
                                          <p:spTgt spid="47111"/>
                                        </p:tgtEl>
                                      </p:cBhvr>
                                    </p:animEffect>
                                  </p:childTnLst>
                                </p:cTn>
                              </p:par>
                            </p:childTnLst>
                          </p:cTn>
                        </p:par>
                        <p:par>
                          <p:cTn id="40" fill="hold" nodeType="afterGroup">
                            <p:stCondLst>
                              <p:cond delay="500"/>
                            </p:stCondLst>
                            <p:childTnLst>
                              <p:par>
                                <p:cTn id="41" presetID="12" presetClass="entr" presetSubtype="8" fill="hold" grpId="0" nodeType="afterEffect">
                                  <p:stCondLst>
                                    <p:cond delay="0"/>
                                  </p:stCondLst>
                                  <p:childTnLst>
                                    <p:set>
                                      <p:cBhvr>
                                        <p:cTn id="42" dur="1" fill="hold">
                                          <p:stCondLst>
                                            <p:cond delay="0"/>
                                          </p:stCondLst>
                                        </p:cTn>
                                        <p:tgtEl>
                                          <p:spTgt spid="47117"/>
                                        </p:tgtEl>
                                        <p:attrNameLst>
                                          <p:attrName>style.visibility</p:attrName>
                                        </p:attrNameLst>
                                      </p:cBhvr>
                                      <p:to>
                                        <p:strVal val="visible"/>
                                      </p:to>
                                    </p:set>
                                    <p:animEffect transition="in" filter="slide(fromLeft)">
                                      <p:cBhvr>
                                        <p:cTn id="43" dur="500"/>
                                        <p:tgtEl>
                                          <p:spTgt spid="47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9" grpId="0" animBg="1" autoUpdateAnimBg="0"/>
      <p:bldP spid="47114" grpId="0" animBg="1" autoUpdateAnimBg="0"/>
      <p:bldP spid="47115" grpId="0" animBg="1" autoUpdateAnimBg="0"/>
      <p:bldP spid="47116" grpId="0" animBg="1" autoUpdateAnimBg="0"/>
      <p:bldP spid="47117"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p:cNvSpPr>
          <p:nvPr>
            <p:ph type="title" idx="4294967295"/>
          </p:nvPr>
        </p:nvSpPr>
        <p:spPr>
          <a:xfrm>
            <a:off x="1520825" y="0"/>
            <a:ext cx="7623175" cy="1092200"/>
          </a:xfrm>
        </p:spPr>
        <p:txBody>
          <a:bodyPr/>
          <a:lstStyle/>
          <a:p>
            <a:pPr>
              <a:lnSpc>
                <a:spcPct val="85000"/>
              </a:lnSpc>
            </a:pPr>
            <a:r>
              <a:rPr lang="en-US" altLang="en-US" sz="4000" b="1" dirty="0">
                <a:latin typeface="Times New Roman" panose="02020603050405020304" pitchFamily="18" charset="0"/>
                <a:cs typeface="Times New Roman" panose="02020603050405020304" pitchFamily="18" charset="0"/>
              </a:rPr>
              <a:t>Filter </a:t>
            </a:r>
            <a:br>
              <a:rPr lang="en-US" altLang="en-US" sz="4000" b="1" dirty="0">
                <a:latin typeface="Times New Roman" panose="02020603050405020304" pitchFamily="18" charset="0"/>
                <a:cs typeface="Times New Roman" panose="02020603050405020304" pitchFamily="18" charset="0"/>
              </a:rPr>
            </a:br>
            <a:r>
              <a:rPr lang="en-US" altLang="en-US" b="1" dirty="0">
                <a:latin typeface="Times New Roman" panose="02020603050405020304" pitchFamily="18" charset="0"/>
                <a:cs typeface="Times New Roman" panose="02020603050405020304" pitchFamily="18" charset="0"/>
              </a:rPr>
              <a:t> </a:t>
            </a:r>
            <a:r>
              <a:rPr lang="en-US" altLang="en-US" sz="3600" dirty="0">
                <a:latin typeface="Times New Roman" panose="02020603050405020304" pitchFamily="18" charset="0"/>
                <a:cs typeface="Times New Roman" panose="02020603050405020304" pitchFamily="18" charset="0"/>
              </a:rPr>
              <a:t>API</a:t>
            </a:r>
          </a:p>
        </p:txBody>
      </p:sp>
      <p:sp>
        <p:nvSpPr>
          <p:cNvPr id="94211" name="Rectangle 3"/>
          <p:cNvSpPr>
            <a:spLocks noChangeArrowheads="1"/>
          </p:cNvSpPr>
          <p:nvPr/>
        </p:nvSpPr>
        <p:spPr bwMode="auto">
          <a:xfrm>
            <a:off x="0" y="949325"/>
            <a:ext cx="9144000" cy="241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90000"/>
              </a:lnSpc>
            </a:pPr>
            <a:r>
              <a:rPr lang="en-US" altLang="en-US" sz="2400" b="1">
                <a:latin typeface="Times New Roman" panose="02020603050405020304" pitchFamily="18" charset="0"/>
                <a:cs typeface="Times New Roman" panose="02020603050405020304" pitchFamily="18" charset="0"/>
              </a:rPr>
              <a:t>Creates and handles</a:t>
            </a:r>
            <a:r>
              <a:rPr lang="en-US" altLang="en-US" sz="2400">
                <a:latin typeface="Times New Roman" panose="02020603050405020304" pitchFamily="18" charset="0"/>
                <a:cs typeface="Times New Roman" panose="02020603050405020304" pitchFamily="18" charset="0"/>
              </a:rPr>
              <a:t> the functionalities of a filter</a:t>
            </a:r>
          </a:p>
          <a:p>
            <a:pPr algn="just" eaLnBrk="1" hangingPunct="1">
              <a:lnSpc>
                <a:spcPct val="90000"/>
              </a:lnSpc>
            </a:pPr>
            <a:r>
              <a:rPr lang="en-US" altLang="en-US" sz="2400">
                <a:latin typeface="Times New Roman" panose="02020603050405020304" pitchFamily="18" charset="0"/>
                <a:cs typeface="Times New Roman" panose="02020603050405020304" pitchFamily="18" charset="0"/>
              </a:rPr>
              <a:t>Contains </a:t>
            </a:r>
            <a:r>
              <a:rPr lang="en-US" altLang="en-US" sz="2400" b="1">
                <a:latin typeface="Times New Roman" panose="02020603050405020304" pitchFamily="18" charset="0"/>
                <a:cs typeface="Times New Roman" panose="02020603050405020304" pitchFamily="18" charset="0"/>
              </a:rPr>
              <a:t>three interfaces</a:t>
            </a:r>
          </a:p>
          <a:p>
            <a:pPr lvl="1" algn="just" eaLnBrk="1" hangingPunct="1">
              <a:lnSpc>
                <a:spcPct val="90000"/>
              </a:lnSpc>
            </a:pPr>
            <a:r>
              <a:rPr lang="en-US" altLang="en-US" sz="2000">
                <a:latin typeface="Times New Roman" panose="02020603050405020304" pitchFamily="18" charset="0"/>
                <a:cs typeface="Times New Roman" panose="02020603050405020304" pitchFamily="18" charset="0"/>
              </a:rPr>
              <a:t>Filter Interface, FilterConfig Interface, FilterChain Interface</a:t>
            </a:r>
          </a:p>
          <a:p>
            <a:pPr algn="just" eaLnBrk="1" hangingPunct="1">
              <a:lnSpc>
                <a:spcPct val="90000"/>
              </a:lnSpc>
            </a:pPr>
            <a:r>
              <a:rPr lang="en-US" altLang="en-US" sz="2400" b="1">
                <a:latin typeface="Times New Roman" panose="02020603050405020304" pitchFamily="18" charset="0"/>
                <a:cs typeface="Times New Roman" panose="02020603050405020304" pitchFamily="18" charset="0"/>
              </a:rPr>
              <a:t>Filter Interface</a:t>
            </a:r>
          </a:p>
          <a:p>
            <a:pPr lvl="1" algn="just" eaLnBrk="1" hangingPunct="1">
              <a:lnSpc>
                <a:spcPct val="90000"/>
              </a:lnSpc>
            </a:pPr>
            <a:r>
              <a:rPr lang="en-US" altLang="en-US" sz="2000">
                <a:latin typeface="Times New Roman" panose="02020603050405020304" pitchFamily="18" charset="0"/>
                <a:cs typeface="Times New Roman" panose="02020603050405020304" pitchFamily="18" charset="0"/>
              </a:rPr>
              <a:t>Must be implemented to create a filter class </a:t>
            </a:r>
            <a:r>
              <a:rPr lang="en-US" altLang="en-US" sz="2000" b="1">
                <a:latin typeface="Times New Roman" panose="02020603050405020304" pitchFamily="18" charset="0"/>
                <a:cs typeface="Times New Roman" panose="02020603050405020304" pitchFamily="18" charset="0"/>
              </a:rPr>
              <a:t>extends javax.servlet.Filter</a:t>
            </a:r>
          </a:p>
          <a:p>
            <a:pPr lvl="1" algn="just" eaLnBrk="1" hangingPunct="1">
              <a:lnSpc>
                <a:spcPct val="90000"/>
              </a:lnSpc>
            </a:pPr>
            <a:r>
              <a:rPr lang="en-US" altLang="en-US" sz="2000">
                <a:latin typeface="Times New Roman" panose="02020603050405020304" pitchFamily="18" charset="0"/>
                <a:cs typeface="Times New Roman" panose="02020603050405020304" pitchFamily="18" charset="0"/>
              </a:rPr>
              <a:t>An object performs filtering tasks on the request and the response</a:t>
            </a:r>
          </a:p>
        </p:txBody>
      </p:sp>
      <p:graphicFrame>
        <p:nvGraphicFramePr>
          <p:cNvPr id="52247" name="Group 23"/>
          <p:cNvGraphicFramePr>
            <a:graphicFrameLocks noGrp="1"/>
          </p:cNvGraphicFramePr>
          <p:nvPr/>
        </p:nvGraphicFramePr>
        <p:xfrm>
          <a:off x="304800" y="3251200"/>
          <a:ext cx="8623300" cy="3505200"/>
        </p:xfrm>
        <a:graphic>
          <a:graphicData uri="http://schemas.openxmlformats.org/drawingml/2006/table">
            <a:tbl>
              <a:tblPr/>
              <a:tblGrid>
                <a:gridCol w="1039813">
                  <a:extLst>
                    <a:ext uri="{9D8B030D-6E8A-4147-A177-3AD203B41FA5}">
                      <a16:colId xmlns:a16="http://schemas.microsoft.com/office/drawing/2014/main" val="20000"/>
                    </a:ext>
                  </a:extLst>
                </a:gridCol>
                <a:gridCol w="7583487">
                  <a:extLst>
                    <a:ext uri="{9D8B030D-6E8A-4147-A177-3AD203B41FA5}">
                      <a16:colId xmlns:a16="http://schemas.microsoft.com/office/drawing/2014/main" val="20001"/>
                    </a:ext>
                  </a:extLst>
                </a:gridCol>
              </a:tblGrid>
              <a:tr h="304800">
                <a:tc>
                  <a:txBody>
                    <a:bodyPr/>
                    <a:lstStyle/>
                    <a:p>
                      <a:pPr marL="342900" marR="0" lvl="0" indent="-342900" algn="ctr" defTabSz="914400" rtl="0" eaLnBrk="1" fontAlgn="base" latinLnBrk="0" hangingPunct="1">
                        <a:lnSpc>
                          <a:spcPct val="100000"/>
                        </a:lnSpc>
                        <a:spcBef>
                          <a:spcPct val="0"/>
                        </a:spcBef>
                        <a:spcAft>
                          <a:spcPct val="0"/>
                        </a:spcAft>
                        <a:buClrTx/>
                        <a:buSzTx/>
                        <a:buFont typeface="Arial" charset="0"/>
                        <a:buNone/>
                        <a:tabLst/>
                      </a:pPr>
                      <a:r>
                        <a:rPr kumimoji="0" lang="en-US" sz="1400" b="1" i="0" u="none" strike="noStrike" cap="none" normalizeH="0" baseline="0">
                          <a:ln>
                            <a:noFill/>
                          </a:ln>
                          <a:solidFill>
                            <a:srgbClr val="FF3300"/>
                          </a:solidFill>
                          <a:effectLst/>
                          <a:latin typeface="Times New Roman" pitchFamily="18" charset="0"/>
                          <a:cs typeface="Times New Roman" pitchFamily="18" charset="0"/>
                        </a:rPr>
                        <a:t>Methods</a:t>
                      </a:r>
                      <a:endParaRPr kumimoji="0" lang="en-US" sz="1800" b="0" i="0" u="none" strike="noStrike" cap="none" normalizeH="0" baseline="0">
                        <a:ln>
                          <a:noFill/>
                        </a:ln>
                        <a:solidFill>
                          <a:schemeClr val="tx1"/>
                        </a:solidFill>
                        <a:effectLst/>
                        <a:latin typeface="Calibri"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Arial" charset="0"/>
                        <a:buNone/>
                        <a:tabLst/>
                      </a:pPr>
                      <a:r>
                        <a:rPr kumimoji="0" lang="en-US" sz="1400" b="1" i="0" u="none" strike="noStrike" cap="none" normalizeH="0" baseline="0">
                          <a:ln>
                            <a:noFill/>
                          </a:ln>
                          <a:solidFill>
                            <a:srgbClr val="FF3300"/>
                          </a:solidFill>
                          <a:effectLst/>
                          <a:latin typeface="Times New Roman" pitchFamily="18" charset="0"/>
                          <a:cs typeface="Times New Roman" pitchFamily="18" charset="0"/>
                        </a:rPr>
                        <a:t>Descriptions</a:t>
                      </a:r>
                      <a:endParaRPr kumimoji="0" lang="en-US" sz="1800" b="0" i="0" u="none" strike="noStrike" cap="none" normalizeH="0" baseline="0">
                        <a:ln>
                          <a:noFill/>
                        </a:ln>
                        <a:solidFill>
                          <a:schemeClr val="tx1"/>
                        </a:solidFill>
                        <a:effectLst/>
                        <a:latin typeface="Calibri"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668338">
                <a:tc>
                  <a:txBody>
                    <a:bodyPr/>
                    <a:lstStyle/>
                    <a:p>
                      <a:pPr marL="342900" marR="0" lvl="0" indent="-342900" algn="l" defTabSz="914400" rtl="0" eaLnBrk="1" fontAlgn="base" latinLnBrk="0" hangingPunct="1">
                        <a:lnSpc>
                          <a:spcPct val="100000"/>
                        </a:lnSpc>
                        <a:spcBef>
                          <a:spcPct val="0"/>
                        </a:spcBef>
                        <a:spcAft>
                          <a:spcPct val="0"/>
                        </a:spcAft>
                        <a:buClrTx/>
                        <a:buSzTx/>
                        <a:buFont typeface="Arial" charset="0"/>
                        <a:buNone/>
                        <a:tabLst/>
                      </a:pPr>
                      <a:r>
                        <a:rPr kumimoji="0" lang="en-US" sz="1400" b="1" i="0" u="none" strike="noStrike" cap="none" normalizeH="0" baseline="0">
                          <a:ln>
                            <a:noFill/>
                          </a:ln>
                          <a:solidFill>
                            <a:schemeClr val="tx1"/>
                          </a:solidFill>
                          <a:effectLst/>
                          <a:latin typeface="Times New Roman" pitchFamily="18" charset="0"/>
                          <a:cs typeface="Times New Roman" pitchFamily="18" charset="0"/>
                        </a:rPr>
                        <a:t>init</a:t>
                      </a:r>
                      <a:endParaRPr kumimoji="0" lang="en-US" sz="1800" b="0" i="0" u="none" strike="noStrike" cap="none" normalizeH="0" baseline="0">
                        <a:ln>
                          <a:noFill/>
                        </a:ln>
                        <a:solidFill>
                          <a:schemeClr val="tx1"/>
                        </a:solidFill>
                        <a:effectLst/>
                        <a:latin typeface="Calibri"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Low" defTabSz="914400" rtl="0" eaLnBrk="1" fontAlgn="base" latinLnBrk="0" hangingPunct="1">
                        <a:lnSpc>
                          <a:spcPct val="100000"/>
                        </a:lnSpc>
                        <a:spcBef>
                          <a:spcPct val="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 </a:t>
                      </a:r>
                      <a:r>
                        <a:rPr kumimoji="0" lang="en-US" sz="1600" b="1" i="0" u="none" strike="noStrike" cap="none" normalizeH="0" baseline="0">
                          <a:ln>
                            <a:noFill/>
                          </a:ln>
                          <a:solidFill>
                            <a:srgbClr val="FF3300"/>
                          </a:solidFill>
                          <a:effectLst/>
                          <a:latin typeface="Times New Roman" pitchFamily="18" charset="0"/>
                          <a:cs typeface="Times New Roman" pitchFamily="18" charset="0"/>
                        </a:rPr>
                        <a:t>public void init(FilterConfig fg);</a:t>
                      </a:r>
                    </a:p>
                    <a:p>
                      <a:pPr marL="342900" marR="0" lvl="0" indent="-342900" algn="justLow" defTabSz="914400" rtl="0" eaLnBrk="1" fontAlgn="base" latinLnBrk="0" hangingPunct="1">
                        <a:lnSpc>
                          <a:spcPct val="100000"/>
                        </a:lnSpc>
                        <a:spcBef>
                          <a:spcPct val="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 Called by the servlet container to initialize the filter</a:t>
                      </a:r>
                    </a:p>
                    <a:p>
                      <a:pPr marL="342900" marR="0" lvl="0" indent="-342900" algn="justLow" defTabSz="914400" rtl="0" eaLnBrk="0" fontAlgn="base" latinLnBrk="0" hangingPunct="0">
                        <a:lnSpc>
                          <a:spcPct val="100000"/>
                        </a:lnSpc>
                        <a:spcBef>
                          <a:spcPct val="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 Called only once</a:t>
                      </a:r>
                    </a:p>
                    <a:p>
                      <a:pPr marL="342900" marR="0" lvl="0" indent="-342900" algn="justLow" defTabSz="914400" rtl="0" eaLnBrk="0" fontAlgn="base" latinLnBrk="0" hangingPunct="0">
                        <a:lnSpc>
                          <a:spcPct val="100000"/>
                        </a:lnSpc>
                        <a:spcBef>
                          <a:spcPct val="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 Must complete successfully before the filter is asked to do any filtering work</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73138">
                <a:tc>
                  <a:txBody>
                    <a:bodyPr/>
                    <a:lstStyle/>
                    <a:p>
                      <a:pPr marL="342900" marR="0" lvl="0" indent="-342900" algn="l" defTabSz="914400" rtl="0" eaLnBrk="1" fontAlgn="base" latinLnBrk="0" hangingPunct="1">
                        <a:lnSpc>
                          <a:spcPct val="100000"/>
                        </a:lnSpc>
                        <a:spcBef>
                          <a:spcPct val="0"/>
                        </a:spcBef>
                        <a:spcAft>
                          <a:spcPct val="0"/>
                        </a:spcAft>
                        <a:buClrTx/>
                        <a:buSzTx/>
                        <a:buFont typeface="Arial" charset="0"/>
                        <a:buNone/>
                        <a:tabLst/>
                      </a:pPr>
                      <a:r>
                        <a:rPr kumimoji="0" lang="en-US" sz="1400" b="1" i="0" u="none" strike="noStrike" cap="none" normalizeH="0" baseline="0">
                          <a:ln>
                            <a:noFill/>
                          </a:ln>
                          <a:solidFill>
                            <a:schemeClr val="tx1"/>
                          </a:solidFill>
                          <a:effectLst/>
                          <a:latin typeface="Times New Roman" pitchFamily="18" charset="0"/>
                          <a:cs typeface="Times New Roman" pitchFamily="18" charset="0"/>
                        </a:rPr>
                        <a:t>doFilter</a:t>
                      </a:r>
                      <a:endParaRPr kumimoji="0" lang="en-US" sz="1800" b="0" i="0" u="none" strike="noStrike" cap="none" normalizeH="0" baseline="0">
                        <a:ln>
                          <a:noFill/>
                        </a:ln>
                        <a:solidFill>
                          <a:schemeClr val="tx1"/>
                        </a:solidFill>
                        <a:effectLst/>
                        <a:latin typeface="Calibri"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Low" defTabSz="914400" rtl="0" eaLnBrk="1" fontAlgn="base" latinLnBrk="0" hangingPunct="1">
                        <a:lnSpc>
                          <a:spcPct val="100000"/>
                        </a:lnSpc>
                        <a:spcBef>
                          <a:spcPct val="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 </a:t>
                      </a:r>
                      <a:r>
                        <a:rPr kumimoji="0" lang="en-US" sz="1600" b="1" i="0" u="none" strike="noStrike" cap="none" normalizeH="0" baseline="0">
                          <a:ln>
                            <a:noFill/>
                          </a:ln>
                          <a:solidFill>
                            <a:srgbClr val="FF3300"/>
                          </a:solidFill>
                          <a:effectLst/>
                          <a:latin typeface="Times New Roman" pitchFamily="18" charset="0"/>
                          <a:cs typeface="Times New Roman" pitchFamily="18" charset="0"/>
                        </a:rPr>
                        <a:t>public void doFilter(ServletRequest req, ServletResponse res, FilterChain chain) throws IOException, ServletException</a:t>
                      </a:r>
                    </a:p>
                    <a:p>
                      <a:pPr marL="342900" marR="0" lvl="0" indent="-342900" algn="justLow" defTabSz="914400" rtl="0" eaLnBrk="1" fontAlgn="base" latinLnBrk="0" hangingPunct="1">
                        <a:lnSpc>
                          <a:spcPct val="100000"/>
                        </a:lnSpc>
                        <a:spcBef>
                          <a:spcPct val="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 Called by the container each time a request or response is processed</a:t>
                      </a:r>
                    </a:p>
                    <a:p>
                      <a:pPr marL="342900" marR="0" lvl="0" indent="-342900" algn="justLow" defTabSz="914400" rtl="0" eaLnBrk="0" fontAlgn="base" latinLnBrk="0" hangingPunct="0">
                        <a:lnSpc>
                          <a:spcPct val="100000"/>
                        </a:lnSpc>
                        <a:spcBef>
                          <a:spcPct val="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 Then examines the request/response headers &amp; customizes them as per the requirements</a:t>
                      </a:r>
                    </a:p>
                    <a:p>
                      <a:pPr marL="342900" marR="0" lvl="0" indent="-342900" algn="justLow" defTabSz="914400" rtl="0" eaLnBrk="0" fontAlgn="base" latinLnBrk="0" hangingPunct="0">
                        <a:lnSpc>
                          <a:spcPct val="100000"/>
                        </a:lnSpc>
                        <a:spcBef>
                          <a:spcPct val="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 Passed the request/response through the FilterChain object to the next entity in the chain</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7525">
                <a:tc>
                  <a:txBody>
                    <a:bodyPr/>
                    <a:lstStyle/>
                    <a:p>
                      <a:pPr marL="342900" marR="0" lvl="0" indent="-342900" algn="l" defTabSz="914400" rtl="0" eaLnBrk="1" fontAlgn="base" latinLnBrk="0" hangingPunct="1">
                        <a:lnSpc>
                          <a:spcPct val="100000"/>
                        </a:lnSpc>
                        <a:spcBef>
                          <a:spcPct val="0"/>
                        </a:spcBef>
                        <a:spcAft>
                          <a:spcPct val="0"/>
                        </a:spcAft>
                        <a:buClrTx/>
                        <a:buSzTx/>
                        <a:buFont typeface="Arial" charset="0"/>
                        <a:buNone/>
                        <a:tabLst/>
                      </a:pPr>
                      <a:r>
                        <a:rPr kumimoji="0" lang="en-US" sz="1400" b="1" i="0" u="none" strike="noStrike" cap="none" normalizeH="0" baseline="0">
                          <a:ln>
                            <a:noFill/>
                          </a:ln>
                          <a:solidFill>
                            <a:schemeClr val="tx1"/>
                          </a:solidFill>
                          <a:effectLst/>
                          <a:latin typeface="Times New Roman" pitchFamily="18" charset="0"/>
                          <a:cs typeface="Times New Roman" pitchFamily="18" charset="0"/>
                        </a:rPr>
                        <a:t>destroy</a:t>
                      </a:r>
                      <a:endParaRPr kumimoji="0" lang="en-US" sz="1800" b="0" i="0" u="none" strike="noStrike" cap="none" normalizeH="0" baseline="0">
                        <a:ln>
                          <a:noFill/>
                        </a:ln>
                        <a:solidFill>
                          <a:schemeClr val="tx1"/>
                        </a:solidFill>
                        <a:effectLst/>
                        <a:latin typeface="Calibri"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Low" defTabSz="914400" rtl="0" eaLnBrk="1" fontAlgn="base" latinLnBrk="0" hangingPunct="1">
                        <a:lnSpc>
                          <a:spcPct val="100000"/>
                        </a:lnSpc>
                        <a:spcBef>
                          <a:spcPct val="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 </a:t>
                      </a:r>
                      <a:r>
                        <a:rPr kumimoji="0" lang="en-US" sz="1600" b="1" i="0" u="none" strike="noStrike" cap="none" normalizeH="0" baseline="0">
                          <a:ln>
                            <a:noFill/>
                          </a:ln>
                          <a:solidFill>
                            <a:srgbClr val="FF3300"/>
                          </a:solidFill>
                          <a:effectLst/>
                          <a:latin typeface="Times New Roman" pitchFamily="18" charset="0"/>
                          <a:cs typeface="Times New Roman" pitchFamily="18" charset="0"/>
                        </a:rPr>
                        <a:t>public void destroy();</a:t>
                      </a:r>
                    </a:p>
                    <a:p>
                      <a:pPr marL="342900" marR="0" lvl="0" indent="-342900" algn="justLow" defTabSz="914400" rtl="0" eaLnBrk="1" fontAlgn="base" latinLnBrk="0" hangingPunct="1">
                        <a:lnSpc>
                          <a:spcPct val="100000"/>
                        </a:lnSpc>
                        <a:spcBef>
                          <a:spcPct val="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 Called by the servlet container to inform the filter that its service is no more required</a:t>
                      </a:r>
                    </a:p>
                    <a:p>
                      <a:pPr marL="342900" marR="0" lvl="0" indent="-342900" algn="justLow"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 Called only once.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556202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animEffect transition="in" filter="blinds(horizontal)">
                                      <p:cBhvr>
                                        <p:cTn id="7" dur="500"/>
                                        <p:tgtEl>
                                          <p:spTgt spid="942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4211">
                                            <p:txEl>
                                              <p:pRg st="1" end="1"/>
                                            </p:txEl>
                                          </p:spTgt>
                                        </p:tgtEl>
                                        <p:attrNameLst>
                                          <p:attrName>style.visibility</p:attrName>
                                        </p:attrNameLst>
                                      </p:cBhvr>
                                      <p:to>
                                        <p:strVal val="visible"/>
                                      </p:to>
                                    </p:set>
                                    <p:animEffect transition="in" filter="blinds(horizontal)">
                                      <p:cBhvr>
                                        <p:cTn id="12" dur="500"/>
                                        <p:tgtEl>
                                          <p:spTgt spid="942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4211">
                                            <p:txEl>
                                              <p:pRg st="2" end="2"/>
                                            </p:txEl>
                                          </p:spTgt>
                                        </p:tgtEl>
                                        <p:attrNameLst>
                                          <p:attrName>style.visibility</p:attrName>
                                        </p:attrNameLst>
                                      </p:cBhvr>
                                      <p:to>
                                        <p:strVal val="visible"/>
                                      </p:to>
                                    </p:set>
                                    <p:animEffect transition="in" filter="blinds(horizontal)">
                                      <p:cBhvr>
                                        <p:cTn id="17" dur="500"/>
                                        <p:tgtEl>
                                          <p:spTgt spid="942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4211">
                                            <p:txEl>
                                              <p:pRg st="3" end="3"/>
                                            </p:txEl>
                                          </p:spTgt>
                                        </p:tgtEl>
                                        <p:attrNameLst>
                                          <p:attrName>style.visibility</p:attrName>
                                        </p:attrNameLst>
                                      </p:cBhvr>
                                      <p:to>
                                        <p:strVal val="visible"/>
                                      </p:to>
                                    </p:set>
                                    <p:animEffect transition="in" filter="blinds(horizontal)">
                                      <p:cBhvr>
                                        <p:cTn id="22" dur="500"/>
                                        <p:tgtEl>
                                          <p:spTgt spid="942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4211">
                                            <p:txEl>
                                              <p:pRg st="4" end="4"/>
                                            </p:txEl>
                                          </p:spTgt>
                                        </p:tgtEl>
                                        <p:attrNameLst>
                                          <p:attrName>style.visibility</p:attrName>
                                        </p:attrNameLst>
                                      </p:cBhvr>
                                      <p:to>
                                        <p:strVal val="visible"/>
                                      </p:to>
                                    </p:set>
                                    <p:animEffect transition="in" filter="blinds(horizontal)">
                                      <p:cBhvr>
                                        <p:cTn id="27" dur="500"/>
                                        <p:tgtEl>
                                          <p:spTgt spid="9421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4211">
                                            <p:txEl>
                                              <p:pRg st="5" end="5"/>
                                            </p:txEl>
                                          </p:spTgt>
                                        </p:tgtEl>
                                        <p:attrNameLst>
                                          <p:attrName>style.visibility</p:attrName>
                                        </p:attrNameLst>
                                      </p:cBhvr>
                                      <p:to>
                                        <p:strVal val="visible"/>
                                      </p:to>
                                    </p:set>
                                    <p:animEffect transition="in" filter="blinds(horizontal)">
                                      <p:cBhvr>
                                        <p:cTn id="32" dur="500"/>
                                        <p:tgtEl>
                                          <p:spTgt spid="9421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52247"/>
                                        </p:tgtEl>
                                        <p:attrNameLst>
                                          <p:attrName>style.visibility</p:attrName>
                                        </p:attrNameLst>
                                      </p:cBhvr>
                                      <p:to>
                                        <p:strVal val="visible"/>
                                      </p:to>
                                    </p:set>
                                    <p:animEffect transition="in" filter="box(in)">
                                      <p:cBhvr>
                                        <p:cTn id="37" dur="500"/>
                                        <p:tgtEl>
                                          <p:spTgt spid="52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build="p" bldLvl="2"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p:cNvSpPr>
          <p:nvPr>
            <p:ph type="title" idx="4294967295"/>
          </p:nvPr>
        </p:nvSpPr>
        <p:spPr>
          <a:xfrm>
            <a:off x="1666875" y="57150"/>
            <a:ext cx="7477125" cy="1020763"/>
          </a:xfrm>
        </p:spPr>
        <p:txBody>
          <a:bodyPr/>
          <a:lstStyle/>
          <a:p>
            <a:pPr>
              <a:lnSpc>
                <a:spcPct val="75000"/>
              </a:lnSpc>
            </a:pPr>
            <a:r>
              <a:rPr lang="en-US" altLang="en-US" sz="4000" b="1" dirty="0">
                <a:latin typeface="Times New Roman" panose="02020603050405020304" pitchFamily="18" charset="0"/>
                <a:cs typeface="Times New Roman" panose="02020603050405020304" pitchFamily="18" charset="0"/>
              </a:rPr>
              <a:t>Filter </a:t>
            </a:r>
            <a:br>
              <a:rPr lang="en-US" altLang="en-US" sz="4000" b="1" dirty="0">
                <a:latin typeface="Times New Roman" panose="02020603050405020304" pitchFamily="18" charset="0"/>
                <a:cs typeface="Times New Roman" panose="02020603050405020304" pitchFamily="18" charset="0"/>
              </a:rPr>
            </a:br>
            <a:r>
              <a:rPr lang="en-US" altLang="en-US" sz="4800" b="1" dirty="0">
                <a:latin typeface="Times New Roman" panose="02020603050405020304" pitchFamily="18" charset="0"/>
                <a:cs typeface="Times New Roman" panose="02020603050405020304" pitchFamily="18" charset="0"/>
              </a:rPr>
              <a:t> </a:t>
            </a:r>
            <a:r>
              <a:rPr lang="en-US" altLang="en-US" sz="3600" dirty="0">
                <a:latin typeface="Times New Roman" panose="02020603050405020304" pitchFamily="18" charset="0"/>
                <a:cs typeface="Times New Roman" panose="02020603050405020304" pitchFamily="18" charset="0"/>
              </a:rPr>
              <a:t>Configuration</a:t>
            </a:r>
          </a:p>
        </p:txBody>
      </p:sp>
      <p:sp>
        <p:nvSpPr>
          <p:cNvPr id="142339" name="Rectangle 3"/>
          <p:cNvSpPr>
            <a:spLocks noGrp="1"/>
          </p:cNvSpPr>
          <p:nvPr>
            <p:ph type="body" idx="4294967295"/>
          </p:nvPr>
        </p:nvSpPr>
        <p:spPr>
          <a:xfrm>
            <a:off x="0" y="871538"/>
            <a:ext cx="9144000" cy="5700712"/>
          </a:xfrm>
        </p:spPr>
        <p:txBody>
          <a:bodyPr/>
          <a:lstStyle/>
          <a:p>
            <a:pPr eaLnBrk="1" hangingPunct="1">
              <a:spcBef>
                <a:spcPct val="0"/>
              </a:spcBef>
              <a:buFontTx/>
              <a:buChar char="•"/>
            </a:pPr>
            <a:r>
              <a:rPr lang="en-US" altLang="en-US" sz="2400" b="1" dirty="0">
                <a:latin typeface="Times New Roman" panose="02020603050405020304" pitchFamily="18" charset="0"/>
                <a:cs typeface="Times New Roman" panose="02020603050405020304" pitchFamily="18" charset="0"/>
              </a:rPr>
              <a:t>In Web Deployment Descriptor</a:t>
            </a:r>
          </a:p>
        </p:txBody>
      </p:sp>
      <p:sp>
        <p:nvSpPr>
          <p:cNvPr id="45060" name="Rectangle 4"/>
          <p:cNvSpPr>
            <a:spLocks noChangeArrowheads="1"/>
          </p:cNvSpPr>
          <p:nvPr/>
        </p:nvSpPr>
        <p:spPr bwMode="auto">
          <a:xfrm>
            <a:off x="211138" y="1284288"/>
            <a:ext cx="8467725" cy="5187950"/>
          </a:xfrm>
          <a:prstGeom prst="rect">
            <a:avLst/>
          </a:prstGeom>
          <a:gradFill rotWithShape="1">
            <a:gsLst>
              <a:gs pos="0">
                <a:srgbClr val="FFFF99"/>
              </a:gs>
              <a:gs pos="50000">
                <a:schemeClr val="bg1"/>
              </a:gs>
              <a:gs pos="100000">
                <a:srgbClr val="FFFF99"/>
              </a:gs>
            </a:gsLst>
            <a:lin ang="5400000" scaled="1"/>
          </a:gradFill>
          <a:ln w="9525">
            <a:noFill/>
            <a:miter lim="800000"/>
            <a:headEnd/>
            <a:tailEnd/>
          </a:ln>
        </p:spPr>
        <p:txBody>
          <a:bodyPr/>
          <a:lstStyle/>
          <a:p>
            <a:pPr marL="342900" indent="-342900" eaLnBrk="1" hangingPunct="1">
              <a:lnSpc>
                <a:spcPct val="80000"/>
              </a:lnSpc>
              <a:spcBef>
                <a:spcPct val="20000"/>
              </a:spcBef>
              <a:buFont typeface="Wingdings" pitchFamily="2" charset="2"/>
              <a:buNone/>
              <a:defRPr/>
            </a:pPr>
            <a:r>
              <a:rPr lang="en-US" sz="2000" b="1" dirty="0">
                <a:solidFill>
                  <a:srgbClr val="0000CC"/>
                </a:solidFill>
                <a:latin typeface="Times New Roman" pitchFamily="18" charset="0"/>
                <a:cs typeface="Arial" charset="0"/>
              </a:rPr>
              <a:t>&lt;web-app&gt;</a:t>
            </a:r>
          </a:p>
          <a:p>
            <a:pPr marL="342900" indent="-342900" eaLnBrk="1" hangingPunct="1">
              <a:lnSpc>
                <a:spcPct val="80000"/>
              </a:lnSpc>
              <a:spcBef>
                <a:spcPct val="20000"/>
              </a:spcBef>
              <a:buFont typeface="Wingdings" pitchFamily="2" charset="2"/>
              <a:buNone/>
              <a:defRPr/>
            </a:pPr>
            <a:r>
              <a:rPr lang="en-US" sz="2000" b="1" dirty="0">
                <a:solidFill>
                  <a:srgbClr val="0000CC"/>
                </a:solidFill>
                <a:latin typeface="Times New Roman" pitchFamily="18" charset="0"/>
                <a:cs typeface="Arial" charset="0"/>
              </a:rPr>
              <a:t>….</a:t>
            </a:r>
          </a:p>
          <a:p>
            <a:pPr marL="342900" indent="-342900" eaLnBrk="1" hangingPunct="1">
              <a:lnSpc>
                <a:spcPct val="80000"/>
              </a:lnSpc>
              <a:spcBef>
                <a:spcPct val="20000"/>
              </a:spcBef>
              <a:buFont typeface="Wingdings" pitchFamily="2" charset="2"/>
              <a:buNone/>
              <a:defRPr/>
            </a:pPr>
            <a:r>
              <a:rPr lang="en-US" sz="2000" b="1" dirty="0">
                <a:solidFill>
                  <a:srgbClr val="0000CC"/>
                </a:solidFill>
                <a:latin typeface="Times New Roman" pitchFamily="18" charset="0"/>
                <a:cs typeface="Arial" charset="0"/>
              </a:rPr>
              <a:t>&lt;filter&gt;</a:t>
            </a:r>
          </a:p>
          <a:p>
            <a:pPr marL="342900" indent="-342900" eaLnBrk="1" hangingPunct="1">
              <a:lnSpc>
                <a:spcPct val="80000"/>
              </a:lnSpc>
              <a:spcBef>
                <a:spcPct val="20000"/>
              </a:spcBef>
              <a:buFont typeface="Wingdings" pitchFamily="2" charset="2"/>
              <a:buNone/>
              <a:defRPr/>
            </a:pPr>
            <a:r>
              <a:rPr lang="en-US" sz="2000" b="1" dirty="0">
                <a:solidFill>
                  <a:srgbClr val="0000CC"/>
                </a:solidFill>
                <a:latin typeface="Times New Roman" pitchFamily="18" charset="0"/>
                <a:cs typeface="Arial" charset="0"/>
              </a:rPr>
              <a:t>	 &lt;filter-name&gt;Name of Filters&lt;/filter-name&gt;</a:t>
            </a:r>
          </a:p>
          <a:p>
            <a:pPr marL="342900" indent="-342900" eaLnBrk="1" hangingPunct="1">
              <a:lnSpc>
                <a:spcPct val="80000"/>
              </a:lnSpc>
              <a:spcBef>
                <a:spcPct val="20000"/>
              </a:spcBef>
              <a:buFont typeface="Wingdings" pitchFamily="2" charset="2"/>
              <a:buNone/>
              <a:defRPr/>
            </a:pPr>
            <a:r>
              <a:rPr lang="en-US" sz="2000" b="1" dirty="0">
                <a:solidFill>
                  <a:srgbClr val="0000CC"/>
                </a:solidFill>
                <a:latin typeface="Times New Roman" pitchFamily="18" charset="0"/>
                <a:cs typeface="Arial" charset="0"/>
              </a:rPr>
              <a:t>	 &lt;filter-class&gt;implemented Filter Class&lt;/filter-class&gt;</a:t>
            </a:r>
          </a:p>
          <a:p>
            <a:pPr marL="342900" indent="-342900" eaLnBrk="1" hangingPunct="1">
              <a:lnSpc>
                <a:spcPct val="80000"/>
              </a:lnSpc>
              <a:spcBef>
                <a:spcPct val="20000"/>
              </a:spcBef>
              <a:buFont typeface="Wingdings" pitchFamily="2" charset="2"/>
              <a:buNone/>
              <a:defRPr/>
            </a:pPr>
            <a:r>
              <a:rPr lang="en-US" sz="2000" b="1" dirty="0">
                <a:solidFill>
                  <a:srgbClr val="0000CC"/>
                </a:solidFill>
                <a:latin typeface="Times New Roman" pitchFamily="18" charset="0"/>
                <a:cs typeface="Arial" charset="0"/>
              </a:rPr>
              <a:t>	  [&lt;init-</a:t>
            </a:r>
            <a:r>
              <a:rPr lang="en-US" sz="2000" b="1" dirty="0" err="1">
                <a:solidFill>
                  <a:srgbClr val="0000CC"/>
                </a:solidFill>
                <a:latin typeface="Times New Roman" pitchFamily="18" charset="0"/>
                <a:cs typeface="Arial" charset="0"/>
              </a:rPr>
              <a:t>param</a:t>
            </a:r>
            <a:r>
              <a:rPr lang="en-US" sz="2000" b="1" dirty="0">
                <a:solidFill>
                  <a:srgbClr val="0000CC"/>
                </a:solidFill>
                <a:latin typeface="Times New Roman" pitchFamily="18" charset="0"/>
                <a:cs typeface="Arial" charset="0"/>
              </a:rPr>
              <a:t>&gt;</a:t>
            </a:r>
          </a:p>
          <a:p>
            <a:pPr marL="342900" indent="-342900" eaLnBrk="1" hangingPunct="1">
              <a:lnSpc>
                <a:spcPct val="80000"/>
              </a:lnSpc>
              <a:spcBef>
                <a:spcPct val="20000"/>
              </a:spcBef>
              <a:buFont typeface="Wingdings" pitchFamily="2" charset="2"/>
              <a:buNone/>
              <a:defRPr/>
            </a:pPr>
            <a:r>
              <a:rPr lang="en-US" sz="2000" b="1" dirty="0">
                <a:solidFill>
                  <a:srgbClr val="0000CC"/>
                </a:solidFill>
                <a:latin typeface="Times New Roman" pitchFamily="18" charset="0"/>
                <a:cs typeface="Arial" charset="0"/>
              </a:rPr>
              <a:t>		&lt;</a:t>
            </a:r>
            <a:r>
              <a:rPr lang="en-US" sz="2000" b="1" dirty="0" err="1">
                <a:solidFill>
                  <a:srgbClr val="0000CC"/>
                </a:solidFill>
                <a:latin typeface="Times New Roman" pitchFamily="18" charset="0"/>
                <a:cs typeface="Arial" charset="0"/>
              </a:rPr>
              <a:t>param</a:t>
            </a:r>
            <a:r>
              <a:rPr lang="en-US" sz="2000" b="1" dirty="0">
                <a:solidFill>
                  <a:srgbClr val="0000CC"/>
                </a:solidFill>
                <a:latin typeface="Times New Roman" pitchFamily="18" charset="0"/>
                <a:cs typeface="Arial" charset="0"/>
              </a:rPr>
              <a:t>-name&gt;parameter name&lt;/</a:t>
            </a:r>
            <a:r>
              <a:rPr lang="en-US" sz="2000" b="1" dirty="0" err="1">
                <a:solidFill>
                  <a:srgbClr val="0000CC"/>
                </a:solidFill>
                <a:latin typeface="Times New Roman" pitchFamily="18" charset="0"/>
                <a:cs typeface="Arial" charset="0"/>
              </a:rPr>
              <a:t>param</a:t>
            </a:r>
            <a:r>
              <a:rPr lang="en-US" sz="2000" b="1" dirty="0">
                <a:solidFill>
                  <a:srgbClr val="0000CC"/>
                </a:solidFill>
                <a:latin typeface="Times New Roman" pitchFamily="18" charset="0"/>
                <a:cs typeface="Arial" charset="0"/>
              </a:rPr>
              <a:t>-name&gt;</a:t>
            </a:r>
          </a:p>
          <a:p>
            <a:pPr marL="342900" indent="-342900" eaLnBrk="1" hangingPunct="1">
              <a:lnSpc>
                <a:spcPct val="80000"/>
              </a:lnSpc>
              <a:spcBef>
                <a:spcPct val="20000"/>
              </a:spcBef>
              <a:buFont typeface="Wingdings" pitchFamily="2" charset="2"/>
              <a:buNone/>
              <a:defRPr/>
            </a:pPr>
            <a:r>
              <a:rPr lang="en-US" sz="2000" b="1" dirty="0">
                <a:solidFill>
                  <a:srgbClr val="0000CC"/>
                </a:solidFill>
                <a:latin typeface="Times New Roman" pitchFamily="18" charset="0"/>
                <a:cs typeface="Arial" charset="0"/>
              </a:rPr>
              <a:t>		 &lt;</a:t>
            </a:r>
            <a:r>
              <a:rPr lang="en-US" sz="2000" b="1" dirty="0" err="1">
                <a:solidFill>
                  <a:srgbClr val="0000CC"/>
                </a:solidFill>
                <a:latin typeface="Times New Roman" pitchFamily="18" charset="0"/>
                <a:cs typeface="Arial" charset="0"/>
              </a:rPr>
              <a:t>param</a:t>
            </a:r>
            <a:r>
              <a:rPr lang="en-US" sz="2000" b="1" dirty="0">
                <a:solidFill>
                  <a:srgbClr val="0000CC"/>
                </a:solidFill>
                <a:latin typeface="Times New Roman" pitchFamily="18" charset="0"/>
                <a:cs typeface="Arial" charset="0"/>
              </a:rPr>
              <a:t>-value&gt;value &lt;/</a:t>
            </a:r>
            <a:r>
              <a:rPr lang="en-US" sz="2000" b="1" dirty="0" err="1">
                <a:solidFill>
                  <a:srgbClr val="0000CC"/>
                </a:solidFill>
                <a:latin typeface="Times New Roman" pitchFamily="18" charset="0"/>
                <a:cs typeface="Arial" charset="0"/>
              </a:rPr>
              <a:t>param</a:t>
            </a:r>
            <a:r>
              <a:rPr lang="en-US" sz="2000" b="1" dirty="0">
                <a:solidFill>
                  <a:srgbClr val="0000CC"/>
                </a:solidFill>
                <a:latin typeface="Times New Roman" pitchFamily="18" charset="0"/>
                <a:cs typeface="Arial" charset="0"/>
              </a:rPr>
              <a:t>-value&gt;</a:t>
            </a:r>
          </a:p>
          <a:p>
            <a:pPr marL="342900" indent="-342900" eaLnBrk="1" hangingPunct="1">
              <a:lnSpc>
                <a:spcPct val="80000"/>
              </a:lnSpc>
              <a:spcBef>
                <a:spcPct val="20000"/>
              </a:spcBef>
              <a:buFont typeface="Wingdings" pitchFamily="2" charset="2"/>
              <a:buNone/>
              <a:defRPr/>
            </a:pPr>
            <a:r>
              <a:rPr lang="en-US" sz="2000" b="1" dirty="0">
                <a:solidFill>
                  <a:srgbClr val="0000CC"/>
                </a:solidFill>
                <a:latin typeface="Times New Roman" pitchFamily="18" charset="0"/>
                <a:cs typeface="Arial" charset="0"/>
              </a:rPr>
              <a:t> 	  &lt;/init-</a:t>
            </a:r>
            <a:r>
              <a:rPr lang="en-US" sz="2000" b="1" dirty="0" err="1">
                <a:solidFill>
                  <a:srgbClr val="0000CC"/>
                </a:solidFill>
                <a:latin typeface="Times New Roman" pitchFamily="18" charset="0"/>
                <a:cs typeface="Arial" charset="0"/>
              </a:rPr>
              <a:t>param</a:t>
            </a:r>
            <a:r>
              <a:rPr lang="en-US" sz="2000" b="1" dirty="0">
                <a:solidFill>
                  <a:srgbClr val="0000CC"/>
                </a:solidFill>
                <a:latin typeface="Times New Roman" pitchFamily="18" charset="0"/>
                <a:cs typeface="Arial" charset="0"/>
              </a:rPr>
              <a:t>&gt;]</a:t>
            </a:r>
          </a:p>
          <a:p>
            <a:pPr marL="342900" indent="-342900" eaLnBrk="1" hangingPunct="1">
              <a:lnSpc>
                <a:spcPct val="80000"/>
              </a:lnSpc>
              <a:spcBef>
                <a:spcPct val="20000"/>
              </a:spcBef>
              <a:buFont typeface="Wingdings" pitchFamily="2" charset="2"/>
              <a:buNone/>
              <a:defRPr/>
            </a:pPr>
            <a:r>
              <a:rPr lang="en-US" sz="2000" b="1" dirty="0">
                <a:solidFill>
                  <a:srgbClr val="0000CC"/>
                </a:solidFill>
                <a:latin typeface="Times New Roman" pitchFamily="18" charset="0"/>
                <a:cs typeface="Arial" charset="0"/>
              </a:rPr>
              <a:t>    &lt;/filter&gt;</a:t>
            </a:r>
          </a:p>
          <a:p>
            <a:pPr marL="342900" indent="-342900" eaLnBrk="1" hangingPunct="1">
              <a:lnSpc>
                <a:spcPct val="80000"/>
              </a:lnSpc>
              <a:spcBef>
                <a:spcPct val="20000"/>
              </a:spcBef>
              <a:buFont typeface="Wingdings" pitchFamily="2" charset="2"/>
              <a:buNone/>
              <a:defRPr/>
            </a:pPr>
            <a:r>
              <a:rPr lang="en-US" sz="2000" b="1" dirty="0">
                <a:latin typeface="Times New Roman" pitchFamily="18" charset="0"/>
                <a:cs typeface="Arial" charset="0"/>
              </a:rPr>
              <a:t>    </a:t>
            </a:r>
            <a:r>
              <a:rPr lang="en-US" sz="2000" b="1" dirty="0">
                <a:solidFill>
                  <a:srgbClr val="990000"/>
                </a:solidFill>
                <a:latin typeface="Times New Roman" pitchFamily="18" charset="0"/>
                <a:cs typeface="Arial" charset="0"/>
              </a:rPr>
              <a:t>&lt;filter-mapping&gt;</a:t>
            </a:r>
          </a:p>
          <a:p>
            <a:pPr marL="342900" indent="-342900" eaLnBrk="1" hangingPunct="1">
              <a:lnSpc>
                <a:spcPct val="80000"/>
              </a:lnSpc>
              <a:spcBef>
                <a:spcPct val="20000"/>
              </a:spcBef>
              <a:buFont typeface="Wingdings" pitchFamily="2" charset="2"/>
              <a:buNone/>
              <a:defRPr/>
            </a:pPr>
            <a:r>
              <a:rPr lang="en-US" sz="2000" b="1" dirty="0">
                <a:solidFill>
                  <a:srgbClr val="990000"/>
                </a:solidFill>
                <a:latin typeface="Times New Roman" pitchFamily="18" charset="0"/>
                <a:cs typeface="Arial" charset="0"/>
              </a:rPr>
              <a:t>        &lt;filter-name&gt;</a:t>
            </a:r>
            <a:r>
              <a:rPr lang="en-US" sz="2000" b="1" dirty="0" err="1">
                <a:solidFill>
                  <a:srgbClr val="990000"/>
                </a:solidFill>
                <a:latin typeface="Times New Roman" pitchFamily="18" charset="0"/>
                <a:cs typeface="Arial" charset="0"/>
              </a:rPr>
              <a:t>FilterName</a:t>
            </a:r>
            <a:r>
              <a:rPr lang="en-US" sz="2000" b="1" dirty="0">
                <a:solidFill>
                  <a:srgbClr val="990000"/>
                </a:solidFill>
                <a:latin typeface="Times New Roman" pitchFamily="18" charset="0"/>
                <a:cs typeface="Arial" charset="0"/>
              </a:rPr>
              <a:t>&lt;/filter-name&gt;</a:t>
            </a:r>
          </a:p>
          <a:p>
            <a:pPr marL="342900" indent="-342900" eaLnBrk="1" hangingPunct="1">
              <a:lnSpc>
                <a:spcPct val="80000"/>
              </a:lnSpc>
              <a:spcBef>
                <a:spcPct val="20000"/>
              </a:spcBef>
              <a:buFont typeface="Wingdings" pitchFamily="2" charset="2"/>
              <a:buNone/>
              <a:defRPr/>
            </a:pPr>
            <a:r>
              <a:rPr lang="en-US" sz="2000" b="1" dirty="0">
                <a:solidFill>
                  <a:srgbClr val="990000"/>
                </a:solidFill>
                <a:latin typeface="Times New Roman" pitchFamily="18" charset="0"/>
                <a:cs typeface="Arial" charset="0"/>
              </a:rPr>
              <a:t>        &lt;</a:t>
            </a:r>
            <a:r>
              <a:rPr lang="en-US" sz="2000" b="1" dirty="0" err="1">
                <a:solidFill>
                  <a:srgbClr val="990000"/>
                </a:solidFill>
                <a:latin typeface="Times New Roman" pitchFamily="18" charset="0"/>
                <a:cs typeface="Arial" charset="0"/>
              </a:rPr>
              <a:t>url</a:t>
            </a:r>
            <a:r>
              <a:rPr lang="en-US" sz="2000" b="1" dirty="0">
                <a:solidFill>
                  <a:srgbClr val="990000"/>
                </a:solidFill>
                <a:latin typeface="Times New Roman" pitchFamily="18" charset="0"/>
                <a:cs typeface="Arial" charset="0"/>
              </a:rPr>
              <a:t>-pattern&gt;/context&lt;/</a:t>
            </a:r>
            <a:r>
              <a:rPr lang="en-US" sz="2000" b="1" dirty="0" err="1">
                <a:solidFill>
                  <a:srgbClr val="990000"/>
                </a:solidFill>
                <a:latin typeface="Times New Roman" pitchFamily="18" charset="0"/>
                <a:cs typeface="Arial" charset="0"/>
              </a:rPr>
              <a:t>url</a:t>
            </a:r>
            <a:r>
              <a:rPr lang="en-US" sz="2000" b="1" dirty="0">
                <a:solidFill>
                  <a:srgbClr val="990000"/>
                </a:solidFill>
                <a:latin typeface="Times New Roman" pitchFamily="18" charset="0"/>
                <a:cs typeface="Arial" charset="0"/>
              </a:rPr>
              <a:t>-pattern&gt;</a:t>
            </a:r>
          </a:p>
          <a:p>
            <a:pPr marL="342900" indent="-342900" eaLnBrk="1" hangingPunct="1">
              <a:lnSpc>
                <a:spcPct val="80000"/>
              </a:lnSpc>
              <a:spcBef>
                <a:spcPct val="20000"/>
              </a:spcBef>
              <a:buFont typeface="Wingdings" pitchFamily="2" charset="2"/>
              <a:buNone/>
              <a:defRPr/>
            </a:pPr>
            <a:r>
              <a:rPr lang="en-US" sz="2000" b="1" dirty="0">
                <a:solidFill>
                  <a:srgbClr val="990000"/>
                </a:solidFill>
                <a:latin typeface="Times New Roman" pitchFamily="18" charset="0"/>
                <a:cs typeface="Arial" charset="0"/>
              </a:rPr>
              <a:t>    &lt;/filter-mapping&gt;</a:t>
            </a:r>
          </a:p>
          <a:p>
            <a:pPr marL="342900" indent="-342900" eaLnBrk="1" hangingPunct="1">
              <a:lnSpc>
                <a:spcPct val="80000"/>
              </a:lnSpc>
              <a:spcBef>
                <a:spcPct val="20000"/>
              </a:spcBef>
              <a:buFont typeface="Wingdings" pitchFamily="2" charset="2"/>
              <a:buNone/>
              <a:defRPr/>
            </a:pPr>
            <a:r>
              <a:rPr lang="en-US" sz="2000" b="1" dirty="0">
                <a:latin typeface="Times New Roman" pitchFamily="18" charset="0"/>
                <a:cs typeface="Arial" charset="0"/>
              </a:rPr>
              <a:t>    </a:t>
            </a:r>
            <a:r>
              <a:rPr lang="en-US" sz="2000" b="1" dirty="0">
                <a:solidFill>
                  <a:srgbClr val="0000CC"/>
                </a:solidFill>
                <a:latin typeface="Times New Roman" pitchFamily="18" charset="0"/>
                <a:cs typeface="Arial" charset="0"/>
              </a:rPr>
              <a:t>….</a:t>
            </a:r>
          </a:p>
          <a:p>
            <a:pPr marL="342900" indent="-342900" eaLnBrk="1" hangingPunct="1">
              <a:lnSpc>
                <a:spcPct val="80000"/>
              </a:lnSpc>
              <a:spcBef>
                <a:spcPct val="20000"/>
              </a:spcBef>
              <a:defRPr/>
            </a:pPr>
            <a:r>
              <a:rPr lang="en-US" sz="2000" b="1" dirty="0">
                <a:solidFill>
                  <a:srgbClr val="0000CC"/>
                </a:solidFill>
                <a:latin typeface="Times New Roman" pitchFamily="18" charset="0"/>
                <a:cs typeface="Arial" charset="0"/>
              </a:rPr>
              <a:t>&lt;/web-app&gt;</a:t>
            </a:r>
          </a:p>
        </p:txBody>
      </p:sp>
      <p:sp>
        <p:nvSpPr>
          <p:cNvPr id="5" name="Rectangle 5"/>
          <p:cNvSpPr>
            <a:spLocks noChangeArrowheads="1"/>
          </p:cNvSpPr>
          <p:nvPr/>
        </p:nvSpPr>
        <p:spPr bwMode="auto">
          <a:xfrm>
            <a:off x="754063" y="4924425"/>
            <a:ext cx="4289425" cy="369888"/>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9855594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5060">
                                            <p:bg/>
                                          </p:spTgt>
                                        </p:tgtEl>
                                        <p:attrNameLst>
                                          <p:attrName>style.visibility</p:attrName>
                                        </p:attrNameLst>
                                      </p:cBhvr>
                                      <p:to>
                                        <p:strVal val="visible"/>
                                      </p:to>
                                    </p:set>
                                    <p:anim calcmode="lin" valueType="num">
                                      <p:cBhvr additive="base">
                                        <p:cTn id="7" dur="1000" fill="hold"/>
                                        <p:tgtEl>
                                          <p:spTgt spid="45060">
                                            <p:bg/>
                                          </p:spTgt>
                                        </p:tgtEl>
                                        <p:attrNameLst>
                                          <p:attrName>ppt_x</p:attrName>
                                        </p:attrNameLst>
                                      </p:cBhvr>
                                      <p:tavLst>
                                        <p:tav tm="0">
                                          <p:val>
                                            <p:strVal val="0-#ppt_w/2"/>
                                          </p:val>
                                        </p:tav>
                                        <p:tav tm="100000">
                                          <p:val>
                                            <p:strVal val="#ppt_x"/>
                                          </p:val>
                                        </p:tav>
                                      </p:tavLst>
                                    </p:anim>
                                    <p:anim calcmode="lin" valueType="num">
                                      <p:cBhvr additive="base">
                                        <p:cTn id="8" dur="1000" fill="hold"/>
                                        <p:tgtEl>
                                          <p:spTgt spid="45060">
                                            <p:bg/>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5060">
                                            <p:txEl>
                                              <p:pRg st="0" end="0"/>
                                            </p:txEl>
                                          </p:spTgt>
                                        </p:tgtEl>
                                        <p:attrNameLst>
                                          <p:attrName>style.visibility</p:attrName>
                                        </p:attrNameLst>
                                      </p:cBhvr>
                                      <p:to>
                                        <p:strVal val="visible"/>
                                      </p:to>
                                    </p:set>
                                    <p:anim calcmode="lin" valueType="num">
                                      <p:cBhvr additive="base">
                                        <p:cTn id="11" dur="1000" fill="hold"/>
                                        <p:tgtEl>
                                          <p:spTgt spid="45060">
                                            <p:txEl>
                                              <p:pRg st="0" end="0"/>
                                            </p:txEl>
                                          </p:spTgt>
                                        </p:tgtEl>
                                        <p:attrNameLst>
                                          <p:attrName>ppt_x</p:attrName>
                                        </p:attrNameLst>
                                      </p:cBhvr>
                                      <p:tavLst>
                                        <p:tav tm="0">
                                          <p:val>
                                            <p:strVal val="0-#ppt_w/2"/>
                                          </p:val>
                                        </p:tav>
                                        <p:tav tm="100000">
                                          <p:val>
                                            <p:strVal val="#ppt_x"/>
                                          </p:val>
                                        </p:tav>
                                      </p:tavLst>
                                    </p:anim>
                                    <p:anim calcmode="lin" valueType="num">
                                      <p:cBhvr additive="base">
                                        <p:cTn id="12" dur="1000" fill="hold"/>
                                        <p:tgtEl>
                                          <p:spTgt spid="4506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45060">
                                            <p:txEl>
                                              <p:pRg st="1" end="1"/>
                                            </p:txEl>
                                          </p:spTgt>
                                        </p:tgtEl>
                                        <p:attrNameLst>
                                          <p:attrName>style.visibility</p:attrName>
                                        </p:attrNameLst>
                                      </p:cBhvr>
                                      <p:to>
                                        <p:strVal val="visible"/>
                                      </p:to>
                                    </p:set>
                                    <p:anim calcmode="lin" valueType="num">
                                      <p:cBhvr additive="base">
                                        <p:cTn id="17" dur="1000" fill="hold"/>
                                        <p:tgtEl>
                                          <p:spTgt spid="45060">
                                            <p:txEl>
                                              <p:pRg st="1" end="1"/>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4506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45060">
                                            <p:txEl>
                                              <p:pRg st="2" end="2"/>
                                            </p:txEl>
                                          </p:spTgt>
                                        </p:tgtEl>
                                        <p:attrNameLst>
                                          <p:attrName>style.visibility</p:attrName>
                                        </p:attrNameLst>
                                      </p:cBhvr>
                                      <p:to>
                                        <p:strVal val="visible"/>
                                      </p:to>
                                    </p:set>
                                    <p:anim calcmode="lin" valueType="num">
                                      <p:cBhvr additive="base">
                                        <p:cTn id="23" dur="1000" fill="hold"/>
                                        <p:tgtEl>
                                          <p:spTgt spid="45060">
                                            <p:txEl>
                                              <p:pRg st="2" end="2"/>
                                            </p:txEl>
                                          </p:spTgt>
                                        </p:tgtEl>
                                        <p:attrNameLst>
                                          <p:attrName>ppt_x</p:attrName>
                                        </p:attrNameLst>
                                      </p:cBhvr>
                                      <p:tavLst>
                                        <p:tav tm="0">
                                          <p:val>
                                            <p:strVal val="0-#ppt_w/2"/>
                                          </p:val>
                                        </p:tav>
                                        <p:tav tm="100000">
                                          <p:val>
                                            <p:strVal val="#ppt_x"/>
                                          </p:val>
                                        </p:tav>
                                      </p:tavLst>
                                    </p:anim>
                                    <p:anim calcmode="lin" valueType="num">
                                      <p:cBhvr additive="base">
                                        <p:cTn id="24" dur="1000" fill="hold"/>
                                        <p:tgtEl>
                                          <p:spTgt spid="4506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45060">
                                            <p:txEl>
                                              <p:pRg st="3" end="3"/>
                                            </p:txEl>
                                          </p:spTgt>
                                        </p:tgtEl>
                                        <p:attrNameLst>
                                          <p:attrName>style.visibility</p:attrName>
                                        </p:attrNameLst>
                                      </p:cBhvr>
                                      <p:to>
                                        <p:strVal val="visible"/>
                                      </p:to>
                                    </p:set>
                                    <p:anim calcmode="lin" valueType="num">
                                      <p:cBhvr additive="base">
                                        <p:cTn id="29" dur="1000" fill="hold"/>
                                        <p:tgtEl>
                                          <p:spTgt spid="45060">
                                            <p:txEl>
                                              <p:pRg st="3" end="3"/>
                                            </p:txEl>
                                          </p:spTgt>
                                        </p:tgtEl>
                                        <p:attrNameLst>
                                          <p:attrName>ppt_x</p:attrName>
                                        </p:attrNameLst>
                                      </p:cBhvr>
                                      <p:tavLst>
                                        <p:tav tm="0">
                                          <p:val>
                                            <p:strVal val="0-#ppt_w/2"/>
                                          </p:val>
                                        </p:tav>
                                        <p:tav tm="100000">
                                          <p:val>
                                            <p:strVal val="#ppt_x"/>
                                          </p:val>
                                        </p:tav>
                                      </p:tavLst>
                                    </p:anim>
                                    <p:anim calcmode="lin" valueType="num">
                                      <p:cBhvr additive="base">
                                        <p:cTn id="30" dur="1000" fill="hold"/>
                                        <p:tgtEl>
                                          <p:spTgt spid="4506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45060">
                                            <p:txEl>
                                              <p:pRg st="4" end="4"/>
                                            </p:txEl>
                                          </p:spTgt>
                                        </p:tgtEl>
                                        <p:attrNameLst>
                                          <p:attrName>style.visibility</p:attrName>
                                        </p:attrNameLst>
                                      </p:cBhvr>
                                      <p:to>
                                        <p:strVal val="visible"/>
                                      </p:to>
                                    </p:set>
                                    <p:anim calcmode="lin" valueType="num">
                                      <p:cBhvr additive="base">
                                        <p:cTn id="35" dur="1000" fill="hold"/>
                                        <p:tgtEl>
                                          <p:spTgt spid="45060">
                                            <p:txEl>
                                              <p:pRg st="4" end="4"/>
                                            </p:txEl>
                                          </p:spTgt>
                                        </p:tgtEl>
                                        <p:attrNameLst>
                                          <p:attrName>ppt_x</p:attrName>
                                        </p:attrNameLst>
                                      </p:cBhvr>
                                      <p:tavLst>
                                        <p:tav tm="0">
                                          <p:val>
                                            <p:strVal val="0-#ppt_w/2"/>
                                          </p:val>
                                        </p:tav>
                                        <p:tav tm="100000">
                                          <p:val>
                                            <p:strVal val="#ppt_x"/>
                                          </p:val>
                                        </p:tav>
                                      </p:tavLst>
                                    </p:anim>
                                    <p:anim calcmode="lin" valueType="num">
                                      <p:cBhvr additive="base">
                                        <p:cTn id="36" dur="1000" fill="hold"/>
                                        <p:tgtEl>
                                          <p:spTgt spid="4506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45060">
                                            <p:txEl>
                                              <p:pRg st="5" end="5"/>
                                            </p:txEl>
                                          </p:spTgt>
                                        </p:tgtEl>
                                        <p:attrNameLst>
                                          <p:attrName>style.visibility</p:attrName>
                                        </p:attrNameLst>
                                      </p:cBhvr>
                                      <p:to>
                                        <p:strVal val="visible"/>
                                      </p:to>
                                    </p:set>
                                    <p:anim calcmode="lin" valueType="num">
                                      <p:cBhvr additive="base">
                                        <p:cTn id="41" dur="1000" fill="hold"/>
                                        <p:tgtEl>
                                          <p:spTgt spid="45060">
                                            <p:txEl>
                                              <p:pRg st="5" end="5"/>
                                            </p:txEl>
                                          </p:spTgt>
                                        </p:tgtEl>
                                        <p:attrNameLst>
                                          <p:attrName>ppt_x</p:attrName>
                                        </p:attrNameLst>
                                      </p:cBhvr>
                                      <p:tavLst>
                                        <p:tav tm="0">
                                          <p:val>
                                            <p:strVal val="0-#ppt_w/2"/>
                                          </p:val>
                                        </p:tav>
                                        <p:tav tm="100000">
                                          <p:val>
                                            <p:strVal val="#ppt_x"/>
                                          </p:val>
                                        </p:tav>
                                      </p:tavLst>
                                    </p:anim>
                                    <p:anim calcmode="lin" valueType="num">
                                      <p:cBhvr additive="base">
                                        <p:cTn id="42" dur="1000" fill="hold"/>
                                        <p:tgtEl>
                                          <p:spTgt spid="45060">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45060">
                                            <p:txEl>
                                              <p:pRg st="6" end="6"/>
                                            </p:txEl>
                                          </p:spTgt>
                                        </p:tgtEl>
                                        <p:attrNameLst>
                                          <p:attrName>style.visibility</p:attrName>
                                        </p:attrNameLst>
                                      </p:cBhvr>
                                      <p:to>
                                        <p:strVal val="visible"/>
                                      </p:to>
                                    </p:set>
                                    <p:anim calcmode="lin" valueType="num">
                                      <p:cBhvr additive="base">
                                        <p:cTn id="47" dur="1000" fill="hold"/>
                                        <p:tgtEl>
                                          <p:spTgt spid="45060">
                                            <p:txEl>
                                              <p:pRg st="6" end="6"/>
                                            </p:txEl>
                                          </p:spTgt>
                                        </p:tgtEl>
                                        <p:attrNameLst>
                                          <p:attrName>ppt_x</p:attrName>
                                        </p:attrNameLst>
                                      </p:cBhvr>
                                      <p:tavLst>
                                        <p:tav tm="0">
                                          <p:val>
                                            <p:strVal val="0-#ppt_w/2"/>
                                          </p:val>
                                        </p:tav>
                                        <p:tav tm="100000">
                                          <p:val>
                                            <p:strVal val="#ppt_x"/>
                                          </p:val>
                                        </p:tav>
                                      </p:tavLst>
                                    </p:anim>
                                    <p:anim calcmode="lin" valueType="num">
                                      <p:cBhvr additive="base">
                                        <p:cTn id="48" dur="1000" fill="hold"/>
                                        <p:tgtEl>
                                          <p:spTgt spid="45060">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45060">
                                            <p:txEl>
                                              <p:pRg st="7" end="7"/>
                                            </p:txEl>
                                          </p:spTgt>
                                        </p:tgtEl>
                                        <p:attrNameLst>
                                          <p:attrName>style.visibility</p:attrName>
                                        </p:attrNameLst>
                                      </p:cBhvr>
                                      <p:to>
                                        <p:strVal val="visible"/>
                                      </p:to>
                                    </p:set>
                                    <p:anim calcmode="lin" valueType="num">
                                      <p:cBhvr additive="base">
                                        <p:cTn id="53" dur="1000" fill="hold"/>
                                        <p:tgtEl>
                                          <p:spTgt spid="45060">
                                            <p:txEl>
                                              <p:pRg st="7" end="7"/>
                                            </p:txEl>
                                          </p:spTgt>
                                        </p:tgtEl>
                                        <p:attrNameLst>
                                          <p:attrName>ppt_x</p:attrName>
                                        </p:attrNameLst>
                                      </p:cBhvr>
                                      <p:tavLst>
                                        <p:tav tm="0">
                                          <p:val>
                                            <p:strVal val="0-#ppt_w/2"/>
                                          </p:val>
                                        </p:tav>
                                        <p:tav tm="100000">
                                          <p:val>
                                            <p:strVal val="#ppt_x"/>
                                          </p:val>
                                        </p:tav>
                                      </p:tavLst>
                                    </p:anim>
                                    <p:anim calcmode="lin" valueType="num">
                                      <p:cBhvr additive="base">
                                        <p:cTn id="54" dur="1000" fill="hold"/>
                                        <p:tgtEl>
                                          <p:spTgt spid="45060">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45060">
                                            <p:txEl>
                                              <p:pRg st="8" end="8"/>
                                            </p:txEl>
                                          </p:spTgt>
                                        </p:tgtEl>
                                        <p:attrNameLst>
                                          <p:attrName>style.visibility</p:attrName>
                                        </p:attrNameLst>
                                      </p:cBhvr>
                                      <p:to>
                                        <p:strVal val="visible"/>
                                      </p:to>
                                    </p:set>
                                    <p:anim calcmode="lin" valueType="num">
                                      <p:cBhvr additive="base">
                                        <p:cTn id="59" dur="1000" fill="hold"/>
                                        <p:tgtEl>
                                          <p:spTgt spid="45060">
                                            <p:txEl>
                                              <p:pRg st="8" end="8"/>
                                            </p:txEl>
                                          </p:spTgt>
                                        </p:tgtEl>
                                        <p:attrNameLst>
                                          <p:attrName>ppt_x</p:attrName>
                                        </p:attrNameLst>
                                      </p:cBhvr>
                                      <p:tavLst>
                                        <p:tav tm="0">
                                          <p:val>
                                            <p:strVal val="0-#ppt_w/2"/>
                                          </p:val>
                                        </p:tav>
                                        <p:tav tm="100000">
                                          <p:val>
                                            <p:strVal val="#ppt_x"/>
                                          </p:val>
                                        </p:tav>
                                      </p:tavLst>
                                    </p:anim>
                                    <p:anim calcmode="lin" valueType="num">
                                      <p:cBhvr additive="base">
                                        <p:cTn id="60" dur="1000" fill="hold"/>
                                        <p:tgtEl>
                                          <p:spTgt spid="45060">
                                            <p:txEl>
                                              <p:pRg st="8" end="8"/>
                                            </p:txEl>
                                          </p:spTgt>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45060">
                                            <p:txEl>
                                              <p:pRg st="9" end="9"/>
                                            </p:txEl>
                                          </p:spTgt>
                                        </p:tgtEl>
                                        <p:attrNameLst>
                                          <p:attrName>style.visibility</p:attrName>
                                        </p:attrNameLst>
                                      </p:cBhvr>
                                      <p:to>
                                        <p:strVal val="visible"/>
                                      </p:to>
                                    </p:set>
                                    <p:anim calcmode="lin" valueType="num">
                                      <p:cBhvr additive="base">
                                        <p:cTn id="63" dur="1000" fill="hold"/>
                                        <p:tgtEl>
                                          <p:spTgt spid="45060">
                                            <p:txEl>
                                              <p:pRg st="9" end="9"/>
                                            </p:txEl>
                                          </p:spTgt>
                                        </p:tgtEl>
                                        <p:attrNameLst>
                                          <p:attrName>ppt_x</p:attrName>
                                        </p:attrNameLst>
                                      </p:cBhvr>
                                      <p:tavLst>
                                        <p:tav tm="0">
                                          <p:val>
                                            <p:strVal val="0-#ppt_w/2"/>
                                          </p:val>
                                        </p:tav>
                                        <p:tav tm="100000">
                                          <p:val>
                                            <p:strVal val="#ppt_x"/>
                                          </p:val>
                                        </p:tav>
                                      </p:tavLst>
                                    </p:anim>
                                    <p:anim calcmode="lin" valueType="num">
                                      <p:cBhvr additive="base">
                                        <p:cTn id="64" dur="1000" fill="hold"/>
                                        <p:tgtEl>
                                          <p:spTgt spid="45060">
                                            <p:txEl>
                                              <p:pRg st="9" end="9"/>
                                            </p:txEl>
                                          </p:spTgt>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45060">
                                            <p:txEl>
                                              <p:pRg st="10" end="10"/>
                                            </p:txEl>
                                          </p:spTgt>
                                        </p:tgtEl>
                                        <p:attrNameLst>
                                          <p:attrName>style.visibility</p:attrName>
                                        </p:attrNameLst>
                                      </p:cBhvr>
                                      <p:to>
                                        <p:strVal val="visible"/>
                                      </p:to>
                                    </p:set>
                                    <p:anim calcmode="lin" valueType="num">
                                      <p:cBhvr additive="base">
                                        <p:cTn id="67" dur="1000" fill="hold"/>
                                        <p:tgtEl>
                                          <p:spTgt spid="45060">
                                            <p:txEl>
                                              <p:pRg st="10" end="10"/>
                                            </p:txEl>
                                          </p:spTgt>
                                        </p:tgtEl>
                                        <p:attrNameLst>
                                          <p:attrName>ppt_x</p:attrName>
                                        </p:attrNameLst>
                                      </p:cBhvr>
                                      <p:tavLst>
                                        <p:tav tm="0">
                                          <p:val>
                                            <p:strVal val="0-#ppt_w/2"/>
                                          </p:val>
                                        </p:tav>
                                        <p:tav tm="100000">
                                          <p:val>
                                            <p:strVal val="#ppt_x"/>
                                          </p:val>
                                        </p:tav>
                                      </p:tavLst>
                                    </p:anim>
                                    <p:anim calcmode="lin" valueType="num">
                                      <p:cBhvr additive="base">
                                        <p:cTn id="68" dur="1000" fill="hold"/>
                                        <p:tgtEl>
                                          <p:spTgt spid="45060">
                                            <p:txEl>
                                              <p:pRg st="10" end="10"/>
                                            </p:txEl>
                                          </p:spTgt>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0"/>
                                  </p:stCondLst>
                                  <p:childTnLst>
                                    <p:set>
                                      <p:cBhvr>
                                        <p:cTn id="70" dur="1" fill="hold">
                                          <p:stCondLst>
                                            <p:cond delay="0"/>
                                          </p:stCondLst>
                                        </p:cTn>
                                        <p:tgtEl>
                                          <p:spTgt spid="45060">
                                            <p:txEl>
                                              <p:pRg st="11" end="11"/>
                                            </p:txEl>
                                          </p:spTgt>
                                        </p:tgtEl>
                                        <p:attrNameLst>
                                          <p:attrName>style.visibility</p:attrName>
                                        </p:attrNameLst>
                                      </p:cBhvr>
                                      <p:to>
                                        <p:strVal val="visible"/>
                                      </p:to>
                                    </p:set>
                                    <p:anim calcmode="lin" valueType="num">
                                      <p:cBhvr additive="base">
                                        <p:cTn id="71" dur="1000" fill="hold"/>
                                        <p:tgtEl>
                                          <p:spTgt spid="45060">
                                            <p:txEl>
                                              <p:pRg st="11" end="11"/>
                                            </p:txEl>
                                          </p:spTgt>
                                        </p:tgtEl>
                                        <p:attrNameLst>
                                          <p:attrName>ppt_x</p:attrName>
                                        </p:attrNameLst>
                                      </p:cBhvr>
                                      <p:tavLst>
                                        <p:tav tm="0">
                                          <p:val>
                                            <p:strVal val="0-#ppt_w/2"/>
                                          </p:val>
                                        </p:tav>
                                        <p:tav tm="100000">
                                          <p:val>
                                            <p:strVal val="#ppt_x"/>
                                          </p:val>
                                        </p:tav>
                                      </p:tavLst>
                                    </p:anim>
                                    <p:anim calcmode="lin" valueType="num">
                                      <p:cBhvr additive="base">
                                        <p:cTn id="72" dur="1000" fill="hold"/>
                                        <p:tgtEl>
                                          <p:spTgt spid="45060">
                                            <p:txEl>
                                              <p:pRg st="11" end="11"/>
                                            </p:txEl>
                                          </p:spTgt>
                                        </p:tgtEl>
                                        <p:attrNameLst>
                                          <p:attrName>ppt_y</p:attrName>
                                        </p:attrNameLst>
                                      </p:cBhvr>
                                      <p:tavLst>
                                        <p:tav tm="0">
                                          <p:val>
                                            <p:strVal val="#ppt_y"/>
                                          </p:val>
                                        </p:tav>
                                        <p:tav tm="100000">
                                          <p:val>
                                            <p:strVal val="#ppt_y"/>
                                          </p:val>
                                        </p:tav>
                                      </p:tavLst>
                                    </p:anim>
                                  </p:childTnLst>
                                </p:cTn>
                              </p:par>
                              <p:par>
                                <p:cTn id="73" presetID="2" presetClass="entr" presetSubtype="8" fill="hold" grpId="0" nodeType="withEffect">
                                  <p:stCondLst>
                                    <p:cond delay="0"/>
                                  </p:stCondLst>
                                  <p:childTnLst>
                                    <p:set>
                                      <p:cBhvr>
                                        <p:cTn id="74" dur="1" fill="hold">
                                          <p:stCondLst>
                                            <p:cond delay="0"/>
                                          </p:stCondLst>
                                        </p:cTn>
                                        <p:tgtEl>
                                          <p:spTgt spid="45060">
                                            <p:txEl>
                                              <p:pRg st="12" end="12"/>
                                            </p:txEl>
                                          </p:spTgt>
                                        </p:tgtEl>
                                        <p:attrNameLst>
                                          <p:attrName>style.visibility</p:attrName>
                                        </p:attrNameLst>
                                      </p:cBhvr>
                                      <p:to>
                                        <p:strVal val="visible"/>
                                      </p:to>
                                    </p:set>
                                    <p:anim calcmode="lin" valueType="num">
                                      <p:cBhvr additive="base">
                                        <p:cTn id="75" dur="1000" fill="hold"/>
                                        <p:tgtEl>
                                          <p:spTgt spid="45060">
                                            <p:txEl>
                                              <p:pRg st="12" end="12"/>
                                            </p:txEl>
                                          </p:spTgt>
                                        </p:tgtEl>
                                        <p:attrNameLst>
                                          <p:attrName>ppt_x</p:attrName>
                                        </p:attrNameLst>
                                      </p:cBhvr>
                                      <p:tavLst>
                                        <p:tav tm="0">
                                          <p:val>
                                            <p:strVal val="0-#ppt_w/2"/>
                                          </p:val>
                                        </p:tav>
                                        <p:tav tm="100000">
                                          <p:val>
                                            <p:strVal val="#ppt_x"/>
                                          </p:val>
                                        </p:tav>
                                      </p:tavLst>
                                    </p:anim>
                                    <p:anim calcmode="lin" valueType="num">
                                      <p:cBhvr additive="base">
                                        <p:cTn id="76" dur="1000" fill="hold"/>
                                        <p:tgtEl>
                                          <p:spTgt spid="45060">
                                            <p:txEl>
                                              <p:pRg st="12" end="12"/>
                                            </p:txEl>
                                          </p:spTgt>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45060">
                                            <p:txEl>
                                              <p:pRg st="13" end="13"/>
                                            </p:txEl>
                                          </p:spTgt>
                                        </p:tgtEl>
                                        <p:attrNameLst>
                                          <p:attrName>style.visibility</p:attrName>
                                        </p:attrNameLst>
                                      </p:cBhvr>
                                      <p:to>
                                        <p:strVal val="visible"/>
                                      </p:to>
                                    </p:set>
                                    <p:anim calcmode="lin" valueType="num">
                                      <p:cBhvr additive="base">
                                        <p:cTn id="79" dur="1000" fill="hold"/>
                                        <p:tgtEl>
                                          <p:spTgt spid="45060">
                                            <p:txEl>
                                              <p:pRg st="13" end="13"/>
                                            </p:txEl>
                                          </p:spTgt>
                                        </p:tgtEl>
                                        <p:attrNameLst>
                                          <p:attrName>ppt_x</p:attrName>
                                        </p:attrNameLst>
                                      </p:cBhvr>
                                      <p:tavLst>
                                        <p:tav tm="0">
                                          <p:val>
                                            <p:strVal val="0-#ppt_w/2"/>
                                          </p:val>
                                        </p:tav>
                                        <p:tav tm="100000">
                                          <p:val>
                                            <p:strVal val="#ppt_x"/>
                                          </p:val>
                                        </p:tav>
                                      </p:tavLst>
                                    </p:anim>
                                    <p:anim calcmode="lin" valueType="num">
                                      <p:cBhvr additive="base">
                                        <p:cTn id="80" dur="1000" fill="hold"/>
                                        <p:tgtEl>
                                          <p:spTgt spid="45060">
                                            <p:txEl>
                                              <p:pRg st="13" end="13"/>
                                            </p:txEl>
                                          </p:spTgt>
                                        </p:tgtEl>
                                        <p:attrNameLst>
                                          <p:attrName>ppt_y</p:attrName>
                                        </p:attrNameLst>
                                      </p:cBhvr>
                                      <p:tavLst>
                                        <p:tav tm="0">
                                          <p:val>
                                            <p:strVal val="#ppt_y"/>
                                          </p:val>
                                        </p:tav>
                                        <p:tav tm="100000">
                                          <p:val>
                                            <p:strVal val="#ppt_y"/>
                                          </p:val>
                                        </p:tav>
                                      </p:tavLst>
                                    </p:anim>
                                  </p:childTnLst>
                                </p:cTn>
                              </p:par>
                              <p:par>
                                <p:cTn id="81" presetID="2" presetClass="entr" presetSubtype="8" fill="hold" grpId="0" nodeType="withEffect">
                                  <p:stCondLst>
                                    <p:cond delay="0"/>
                                  </p:stCondLst>
                                  <p:childTnLst>
                                    <p:set>
                                      <p:cBhvr>
                                        <p:cTn id="82" dur="1" fill="hold">
                                          <p:stCondLst>
                                            <p:cond delay="0"/>
                                          </p:stCondLst>
                                        </p:cTn>
                                        <p:tgtEl>
                                          <p:spTgt spid="45060">
                                            <p:txEl>
                                              <p:pRg st="14" end="14"/>
                                            </p:txEl>
                                          </p:spTgt>
                                        </p:tgtEl>
                                        <p:attrNameLst>
                                          <p:attrName>style.visibility</p:attrName>
                                        </p:attrNameLst>
                                      </p:cBhvr>
                                      <p:to>
                                        <p:strVal val="visible"/>
                                      </p:to>
                                    </p:set>
                                    <p:anim calcmode="lin" valueType="num">
                                      <p:cBhvr additive="base">
                                        <p:cTn id="83" dur="1000" fill="hold"/>
                                        <p:tgtEl>
                                          <p:spTgt spid="45060">
                                            <p:txEl>
                                              <p:pRg st="14" end="14"/>
                                            </p:txEl>
                                          </p:spTgt>
                                        </p:tgtEl>
                                        <p:attrNameLst>
                                          <p:attrName>ppt_x</p:attrName>
                                        </p:attrNameLst>
                                      </p:cBhvr>
                                      <p:tavLst>
                                        <p:tav tm="0">
                                          <p:val>
                                            <p:strVal val="0-#ppt_w/2"/>
                                          </p:val>
                                        </p:tav>
                                        <p:tav tm="100000">
                                          <p:val>
                                            <p:strVal val="#ppt_x"/>
                                          </p:val>
                                        </p:tav>
                                      </p:tavLst>
                                    </p:anim>
                                    <p:anim calcmode="lin" valueType="num">
                                      <p:cBhvr additive="base">
                                        <p:cTn id="84" dur="1000" fill="hold"/>
                                        <p:tgtEl>
                                          <p:spTgt spid="45060">
                                            <p:txEl>
                                              <p:pRg st="14" end="14"/>
                                            </p:txEl>
                                          </p:spTgt>
                                        </p:tgtEl>
                                        <p:attrNameLst>
                                          <p:attrName>ppt_y</p:attrName>
                                        </p:attrNameLst>
                                      </p:cBhvr>
                                      <p:tavLst>
                                        <p:tav tm="0">
                                          <p:val>
                                            <p:strVal val="#ppt_y"/>
                                          </p:val>
                                        </p:tav>
                                        <p:tav tm="100000">
                                          <p:val>
                                            <p:strVal val="#ppt_y"/>
                                          </p:val>
                                        </p:tav>
                                      </p:tavLst>
                                    </p:anim>
                                  </p:childTnLst>
                                </p:cTn>
                              </p:par>
                              <p:par>
                                <p:cTn id="85" presetID="2" presetClass="entr" presetSubtype="8" fill="hold" grpId="0" nodeType="withEffect">
                                  <p:stCondLst>
                                    <p:cond delay="0"/>
                                  </p:stCondLst>
                                  <p:childTnLst>
                                    <p:set>
                                      <p:cBhvr>
                                        <p:cTn id="86" dur="1" fill="hold">
                                          <p:stCondLst>
                                            <p:cond delay="0"/>
                                          </p:stCondLst>
                                        </p:cTn>
                                        <p:tgtEl>
                                          <p:spTgt spid="45060">
                                            <p:txEl>
                                              <p:pRg st="15" end="15"/>
                                            </p:txEl>
                                          </p:spTgt>
                                        </p:tgtEl>
                                        <p:attrNameLst>
                                          <p:attrName>style.visibility</p:attrName>
                                        </p:attrNameLst>
                                      </p:cBhvr>
                                      <p:to>
                                        <p:strVal val="visible"/>
                                      </p:to>
                                    </p:set>
                                    <p:anim calcmode="lin" valueType="num">
                                      <p:cBhvr additive="base">
                                        <p:cTn id="87" dur="1000" fill="hold"/>
                                        <p:tgtEl>
                                          <p:spTgt spid="45060">
                                            <p:txEl>
                                              <p:pRg st="15" end="15"/>
                                            </p:txEl>
                                          </p:spTgt>
                                        </p:tgtEl>
                                        <p:attrNameLst>
                                          <p:attrName>ppt_x</p:attrName>
                                        </p:attrNameLst>
                                      </p:cBhvr>
                                      <p:tavLst>
                                        <p:tav tm="0">
                                          <p:val>
                                            <p:strVal val="0-#ppt_w/2"/>
                                          </p:val>
                                        </p:tav>
                                        <p:tav tm="100000">
                                          <p:val>
                                            <p:strVal val="#ppt_x"/>
                                          </p:val>
                                        </p:tav>
                                      </p:tavLst>
                                    </p:anim>
                                    <p:anim calcmode="lin" valueType="num">
                                      <p:cBhvr additive="base">
                                        <p:cTn id="88" dur="1000" fill="hold"/>
                                        <p:tgtEl>
                                          <p:spTgt spid="45060">
                                            <p:txEl>
                                              <p:pRg st="15" end="15"/>
                                            </p:txEl>
                                          </p:spTgt>
                                        </p:tgtEl>
                                        <p:attrNameLst>
                                          <p:attrName>ppt_y</p:attrName>
                                        </p:attrNameLst>
                                      </p:cBhvr>
                                      <p:tavLst>
                                        <p:tav tm="0">
                                          <p:val>
                                            <p:strVal val="#ppt_y"/>
                                          </p:val>
                                        </p:tav>
                                        <p:tav tm="100000">
                                          <p:val>
                                            <p:strVal val="#ppt_y"/>
                                          </p:val>
                                        </p:tav>
                                      </p:tavLst>
                                    </p:anim>
                                  </p:childTnLst>
                                </p:cTn>
                              </p:par>
                            </p:childTnLst>
                          </p:cTn>
                        </p:par>
                      </p:childTnLst>
                    </p:cTn>
                  </p:par>
                  <p:par>
                    <p:cTn id="89" fill="hold" nodeType="clickPar">
                      <p:stCondLst>
                        <p:cond delay="indefinite"/>
                      </p:stCondLst>
                      <p:childTnLst>
                        <p:par>
                          <p:cTn id="90" fill="hold" nodeType="withGroup">
                            <p:stCondLst>
                              <p:cond delay="0"/>
                            </p:stCondLst>
                            <p:childTnLst>
                              <p:par>
                                <p:cTn id="91" presetID="4" presetClass="entr" presetSubtype="16" fill="hold" grpId="0" nodeType="clickEffect">
                                  <p:stCondLst>
                                    <p:cond delay="0"/>
                                  </p:stCondLst>
                                  <p:childTnLst>
                                    <p:set>
                                      <p:cBhvr>
                                        <p:cTn id="92" dur="1" fill="hold">
                                          <p:stCondLst>
                                            <p:cond delay="0"/>
                                          </p:stCondLst>
                                        </p:cTn>
                                        <p:tgtEl>
                                          <p:spTgt spid="5"/>
                                        </p:tgtEl>
                                        <p:attrNameLst>
                                          <p:attrName>style.visibility</p:attrName>
                                        </p:attrNameLst>
                                      </p:cBhvr>
                                      <p:to>
                                        <p:strVal val="visible"/>
                                      </p:to>
                                    </p:set>
                                    <p:animEffect transition="in" filter="box(in)">
                                      <p:cBhvr>
                                        <p:cTn id="9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0" grpId="0" build="p"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p:cNvSpPr>
          <p:nvPr>
            <p:ph type="title" idx="4294967295"/>
          </p:nvPr>
        </p:nvSpPr>
        <p:spPr>
          <a:xfrm>
            <a:off x="1328738" y="0"/>
            <a:ext cx="7815262" cy="1108075"/>
          </a:xfrm>
        </p:spPr>
        <p:txBody>
          <a:bodyPr/>
          <a:lstStyle/>
          <a:p>
            <a:pPr>
              <a:lnSpc>
                <a:spcPct val="80000"/>
              </a:lnSpc>
            </a:pPr>
            <a:r>
              <a:rPr lang="en-US" altLang="en-US" sz="4000" b="1" dirty="0">
                <a:latin typeface="Times New Roman" panose="02020603050405020304" pitchFamily="18" charset="0"/>
                <a:cs typeface="Times New Roman" panose="02020603050405020304" pitchFamily="18" charset="0"/>
              </a:rPr>
              <a:t>Filter </a:t>
            </a:r>
            <a:br>
              <a:rPr lang="en-US" altLang="en-US" sz="4000" b="1" dirty="0">
                <a:latin typeface="Times New Roman" panose="02020603050405020304" pitchFamily="18" charset="0"/>
                <a:cs typeface="Times New Roman" panose="02020603050405020304" pitchFamily="18" charset="0"/>
              </a:rPr>
            </a:br>
            <a:r>
              <a:rPr lang="en-US" altLang="en-US" sz="3600" dirty="0">
                <a:latin typeface="Times New Roman" panose="02020603050405020304" pitchFamily="18" charset="0"/>
                <a:cs typeface="Times New Roman" panose="02020603050405020304" pitchFamily="18" charset="0"/>
              </a:rPr>
              <a:t>Example</a:t>
            </a:r>
          </a:p>
        </p:txBody>
      </p:sp>
      <p:sp>
        <p:nvSpPr>
          <p:cNvPr id="144387" name="Rectangle 3"/>
          <p:cNvSpPr>
            <a:spLocks noChangeArrowheads="1"/>
          </p:cNvSpPr>
          <p:nvPr/>
        </p:nvSpPr>
        <p:spPr bwMode="auto">
          <a:xfrm>
            <a:off x="0" y="1068388"/>
            <a:ext cx="9144000" cy="241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90000"/>
              </a:lnSpc>
            </a:pPr>
            <a:r>
              <a:rPr lang="en-US" altLang="en-US" sz="2400">
                <a:latin typeface="Times New Roman" panose="02020603050405020304" pitchFamily="18" charset="0"/>
                <a:cs typeface="Times New Roman" panose="02020603050405020304" pitchFamily="18" charset="0"/>
              </a:rPr>
              <a:t>Building the web application shows as the following GUI in sequence</a:t>
            </a:r>
            <a:endParaRPr lang="en-US" altLang="en-US" sz="2000">
              <a:latin typeface="Times New Roman" panose="02020603050405020304" pitchFamily="18" charset="0"/>
              <a:cs typeface="Times New Roman" panose="02020603050405020304" pitchFamily="18" charset="0"/>
            </a:endParaRPr>
          </a:p>
        </p:txBody>
      </p:sp>
      <p:pic>
        <p:nvPicPr>
          <p:cNvPr id="14438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863" y="1550988"/>
            <a:ext cx="4468812"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4389"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5925" y="3290888"/>
            <a:ext cx="4918075" cy="324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1643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p:cNvSpPr>
          <p:nvPr>
            <p:ph type="title" idx="4294967295"/>
          </p:nvPr>
        </p:nvSpPr>
        <p:spPr>
          <a:xfrm>
            <a:off x="1520825" y="0"/>
            <a:ext cx="7623175" cy="1152525"/>
          </a:xfrm>
        </p:spPr>
        <p:txBody>
          <a:bodyPr/>
          <a:lstStyle/>
          <a:p>
            <a:pPr>
              <a:lnSpc>
                <a:spcPct val="85000"/>
              </a:lnSpc>
            </a:pPr>
            <a:r>
              <a:rPr lang="en-US" altLang="en-US" sz="4000" b="1" dirty="0">
                <a:latin typeface="Times New Roman" panose="02020603050405020304" pitchFamily="18" charset="0"/>
                <a:cs typeface="Times New Roman" panose="02020603050405020304" pitchFamily="18" charset="0"/>
              </a:rPr>
              <a:t>Filter </a:t>
            </a:r>
            <a:br>
              <a:rPr lang="en-US" altLang="en-US" sz="4000" b="1" dirty="0">
                <a:latin typeface="Times New Roman" panose="02020603050405020304" pitchFamily="18" charset="0"/>
                <a:cs typeface="Times New Roman" panose="02020603050405020304" pitchFamily="18" charset="0"/>
              </a:rPr>
            </a:br>
            <a:r>
              <a:rPr lang="en-US" altLang="en-US" sz="3600" dirty="0">
                <a:latin typeface="Times New Roman" panose="02020603050405020304" pitchFamily="18" charset="0"/>
                <a:cs typeface="Times New Roman" panose="02020603050405020304" pitchFamily="18" charset="0"/>
              </a:rPr>
              <a:t>Example</a:t>
            </a:r>
          </a:p>
        </p:txBody>
      </p:sp>
      <p:pic>
        <p:nvPicPr>
          <p:cNvPr id="14643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44613"/>
            <a:ext cx="9144000" cy="436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885" name="Rectangle 5"/>
          <p:cNvSpPr>
            <a:spLocks noChangeArrowheads="1"/>
          </p:cNvSpPr>
          <p:nvPr/>
        </p:nvSpPr>
        <p:spPr bwMode="auto">
          <a:xfrm>
            <a:off x="2366963" y="4876800"/>
            <a:ext cx="1885950" cy="309563"/>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41360427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2885"/>
                                        </p:tgtEl>
                                        <p:attrNameLst>
                                          <p:attrName>style.visibility</p:attrName>
                                        </p:attrNameLst>
                                      </p:cBhvr>
                                      <p:to>
                                        <p:strVal val="visible"/>
                                      </p:to>
                                    </p:set>
                                    <p:animEffect transition="in" filter="box(in)">
                                      <p:cBhvr>
                                        <p:cTn id="7" dur="500"/>
                                        <p:tgtEl>
                                          <p:spTgt spid="1228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p:cNvSpPr>
          <p:nvPr>
            <p:ph type="title" idx="4294967295"/>
          </p:nvPr>
        </p:nvSpPr>
        <p:spPr>
          <a:xfrm>
            <a:off x="1520825" y="0"/>
            <a:ext cx="7623175" cy="1152525"/>
          </a:xfrm>
        </p:spPr>
        <p:txBody>
          <a:bodyPr/>
          <a:lstStyle/>
          <a:p>
            <a:pPr>
              <a:lnSpc>
                <a:spcPct val="85000"/>
              </a:lnSpc>
            </a:pPr>
            <a:r>
              <a:rPr lang="en-US" altLang="en-US" sz="4000" b="1" dirty="0">
                <a:latin typeface="Times New Roman" panose="02020603050405020304" pitchFamily="18" charset="0"/>
                <a:cs typeface="Times New Roman" panose="02020603050405020304" pitchFamily="18" charset="0"/>
              </a:rPr>
              <a:t>Filter </a:t>
            </a:r>
            <a:br>
              <a:rPr lang="en-US" altLang="en-US" sz="4000" b="1" dirty="0">
                <a:latin typeface="Times New Roman" panose="02020603050405020304" pitchFamily="18" charset="0"/>
                <a:cs typeface="Times New Roman" panose="02020603050405020304" pitchFamily="18" charset="0"/>
              </a:rPr>
            </a:br>
            <a:r>
              <a:rPr lang="en-US" altLang="en-US" sz="3600" dirty="0">
                <a:latin typeface="Times New Roman" panose="02020603050405020304" pitchFamily="18" charset="0"/>
                <a:cs typeface="Times New Roman" panose="02020603050405020304" pitchFamily="18" charset="0"/>
              </a:rPr>
              <a:t>Example</a:t>
            </a:r>
          </a:p>
        </p:txBody>
      </p:sp>
      <p:pic>
        <p:nvPicPr>
          <p:cNvPr id="14848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75" y="1090613"/>
            <a:ext cx="8572500" cy="574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885" name="Rectangle 5"/>
          <p:cNvSpPr>
            <a:spLocks noChangeArrowheads="1"/>
          </p:cNvSpPr>
          <p:nvPr/>
        </p:nvSpPr>
        <p:spPr bwMode="auto">
          <a:xfrm>
            <a:off x="2854325" y="4953000"/>
            <a:ext cx="3257550" cy="369888"/>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9884726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2885"/>
                                        </p:tgtEl>
                                        <p:attrNameLst>
                                          <p:attrName>style.visibility</p:attrName>
                                        </p:attrNameLst>
                                      </p:cBhvr>
                                      <p:to>
                                        <p:strVal val="visible"/>
                                      </p:to>
                                    </p:set>
                                    <p:animEffect transition="in" filter="box(in)">
                                      <p:cBhvr>
                                        <p:cTn id="7" dur="500"/>
                                        <p:tgtEl>
                                          <p:spTgt spid="1228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053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013" y="1117600"/>
            <a:ext cx="8183562" cy="564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0531" name="Rectangle 2"/>
          <p:cNvSpPr>
            <a:spLocks noGrp="1"/>
          </p:cNvSpPr>
          <p:nvPr>
            <p:ph type="title" idx="4294967295"/>
          </p:nvPr>
        </p:nvSpPr>
        <p:spPr>
          <a:xfrm>
            <a:off x="1520825" y="0"/>
            <a:ext cx="7623175" cy="1152525"/>
          </a:xfrm>
        </p:spPr>
        <p:txBody>
          <a:bodyPr/>
          <a:lstStyle/>
          <a:p>
            <a:pPr>
              <a:lnSpc>
                <a:spcPct val="85000"/>
              </a:lnSpc>
            </a:pPr>
            <a:r>
              <a:rPr lang="en-US" altLang="en-US" sz="4000" b="1" dirty="0">
                <a:latin typeface="Times New Roman" panose="02020603050405020304" pitchFamily="18" charset="0"/>
                <a:cs typeface="Times New Roman" panose="02020603050405020304" pitchFamily="18" charset="0"/>
              </a:rPr>
              <a:t>Filter </a:t>
            </a:r>
            <a:br>
              <a:rPr lang="en-US" altLang="en-US" sz="4000" b="1" dirty="0">
                <a:latin typeface="Times New Roman" panose="02020603050405020304" pitchFamily="18" charset="0"/>
                <a:cs typeface="Times New Roman" panose="02020603050405020304" pitchFamily="18" charset="0"/>
              </a:rPr>
            </a:br>
            <a:r>
              <a:rPr lang="en-US" altLang="en-US" sz="3600" dirty="0">
                <a:latin typeface="Times New Roman" panose="02020603050405020304" pitchFamily="18" charset="0"/>
                <a:cs typeface="Times New Roman" panose="02020603050405020304" pitchFamily="18" charset="0"/>
              </a:rPr>
              <a:t>Example</a:t>
            </a:r>
          </a:p>
        </p:txBody>
      </p:sp>
      <p:sp>
        <p:nvSpPr>
          <p:cNvPr id="120839" name="Rectangle 7"/>
          <p:cNvSpPr>
            <a:spLocks noChangeArrowheads="1"/>
          </p:cNvSpPr>
          <p:nvPr/>
        </p:nvSpPr>
        <p:spPr bwMode="auto">
          <a:xfrm>
            <a:off x="250825" y="5761038"/>
            <a:ext cx="88931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0000"/>
              </a:lnSpc>
            </a:pPr>
            <a:r>
              <a:rPr lang="en-US" altLang="en-US" sz="2800">
                <a:solidFill>
                  <a:srgbClr val="FF3300"/>
                </a:solidFill>
                <a:latin typeface="Times New Roman" panose="02020603050405020304" pitchFamily="18" charset="0"/>
                <a:cs typeface="Times New Roman" panose="02020603050405020304" pitchFamily="18" charset="0"/>
              </a:rPr>
              <a:t>Click Next Button</a:t>
            </a:r>
            <a:endParaRPr lang="vi-VN" altLang="en-US" sz="2800">
              <a:solidFill>
                <a:srgbClr val="FF3300"/>
              </a:solidFill>
              <a:latin typeface="Times New Roman" panose="02020603050405020304" pitchFamily="18" charset="0"/>
              <a:cs typeface="Times New Roman" panose="02020603050405020304" pitchFamily="18" charset="0"/>
            </a:endParaRPr>
          </a:p>
        </p:txBody>
      </p:sp>
      <p:sp>
        <p:nvSpPr>
          <p:cNvPr id="122885" name="Rectangle 5"/>
          <p:cNvSpPr>
            <a:spLocks noChangeArrowheads="1"/>
          </p:cNvSpPr>
          <p:nvPr/>
        </p:nvSpPr>
        <p:spPr bwMode="auto">
          <a:xfrm>
            <a:off x="3151188" y="2457450"/>
            <a:ext cx="712787" cy="187325"/>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sp>
        <p:nvSpPr>
          <p:cNvPr id="6" name="Rectangle 5"/>
          <p:cNvSpPr>
            <a:spLocks noChangeArrowheads="1"/>
          </p:cNvSpPr>
          <p:nvPr/>
        </p:nvSpPr>
        <p:spPr bwMode="auto">
          <a:xfrm>
            <a:off x="5165725" y="6372225"/>
            <a:ext cx="712788" cy="187325"/>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1409902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0839">
                                            <p:txEl>
                                              <p:pRg st="0" end="0"/>
                                            </p:txEl>
                                          </p:spTgt>
                                        </p:tgtEl>
                                        <p:attrNameLst>
                                          <p:attrName>style.visibility</p:attrName>
                                        </p:attrNameLst>
                                      </p:cBhvr>
                                      <p:to>
                                        <p:strVal val="visible"/>
                                      </p:to>
                                    </p:set>
                                    <p:animEffect transition="in" filter="blinds(horizontal)">
                                      <p:cBhvr>
                                        <p:cTn id="7" dur="500"/>
                                        <p:tgtEl>
                                          <p:spTgt spid="1208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22885"/>
                                        </p:tgtEl>
                                        <p:attrNameLst>
                                          <p:attrName>style.visibility</p:attrName>
                                        </p:attrNameLst>
                                      </p:cBhvr>
                                      <p:to>
                                        <p:strVal val="visible"/>
                                      </p:to>
                                    </p:set>
                                    <p:animEffect transition="in" filter="box(in)">
                                      <p:cBhvr>
                                        <p:cTn id="12" dur="500"/>
                                        <p:tgtEl>
                                          <p:spTgt spid="122885"/>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ox(in)">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9" grpId="0" build="p" bldLvl="2"/>
      <p:bldP spid="122885"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2578"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13" y="1104900"/>
            <a:ext cx="6983412" cy="481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2579" name="Rectangle 2"/>
          <p:cNvSpPr>
            <a:spLocks noGrp="1"/>
          </p:cNvSpPr>
          <p:nvPr>
            <p:ph type="title" idx="4294967295"/>
          </p:nvPr>
        </p:nvSpPr>
        <p:spPr>
          <a:xfrm>
            <a:off x="1520825" y="0"/>
            <a:ext cx="7623175" cy="1049338"/>
          </a:xfrm>
        </p:spPr>
        <p:txBody>
          <a:bodyPr/>
          <a:lstStyle/>
          <a:p>
            <a:pPr>
              <a:lnSpc>
                <a:spcPct val="85000"/>
              </a:lnSpc>
            </a:pPr>
            <a:r>
              <a:rPr lang="en-US" altLang="en-US" sz="4000" b="1" dirty="0">
                <a:latin typeface="Times New Roman" panose="02020603050405020304" pitchFamily="18" charset="0"/>
                <a:cs typeface="Times New Roman" panose="02020603050405020304" pitchFamily="18" charset="0"/>
              </a:rPr>
              <a:t>Filter </a:t>
            </a:r>
            <a:br>
              <a:rPr lang="en-US" altLang="en-US" sz="4000" b="1" dirty="0">
                <a:latin typeface="Times New Roman" panose="02020603050405020304" pitchFamily="18" charset="0"/>
                <a:cs typeface="Times New Roman" panose="02020603050405020304" pitchFamily="18" charset="0"/>
              </a:rPr>
            </a:br>
            <a:r>
              <a:rPr lang="en-US" altLang="en-US" sz="3600" dirty="0">
                <a:latin typeface="Times New Roman" panose="02020603050405020304" pitchFamily="18" charset="0"/>
                <a:cs typeface="Times New Roman" panose="02020603050405020304" pitchFamily="18" charset="0"/>
              </a:rPr>
              <a:t>Example</a:t>
            </a:r>
          </a:p>
        </p:txBody>
      </p:sp>
      <p:sp>
        <p:nvSpPr>
          <p:cNvPr id="122891" name="Rectangle 11"/>
          <p:cNvSpPr>
            <a:spLocks noChangeArrowheads="1"/>
          </p:cNvSpPr>
          <p:nvPr/>
        </p:nvSpPr>
        <p:spPr bwMode="auto">
          <a:xfrm>
            <a:off x="250825" y="6122988"/>
            <a:ext cx="889317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0000"/>
              </a:lnSpc>
            </a:pPr>
            <a:r>
              <a:rPr lang="en-US" altLang="en-US" sz="2800">
                <a:solidFill>
                  <a:srgbClr val="FF3300"/>
                </a:solidFill>
                <a:latin typeface="Times New Roman" panose="02020603050405020304" pitchFamily="18" charset="0"/>
                <a:cs typeface="Times New Roman" panose="02020603050405020304" pitchFamily="18" charset="0"/>
              </a:rPr>
              <a:t>Click Next Button</a:t>
            </a:r>
          </a:p>
        </p:txBody>
      </p:sp>
      <p:sp>
        <p:nvSpPr>
          <p:cNvPr id="122885" name="Rectangle 5"/>
          <p:cNvSpPr>
            <a:spLocks noChangeArrowheads="1"/>
          </p:cNvSpPr>
          <p:nvPr/>
        </p:nvSpPr>
        <p:spPr bwMode="auto">
          <a:xfrm>
            <a:off x="2868613" y="1727200"/>
            <a:ext cx="712787" cy="214313"/>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sp>
        <p:nvSpPr>
          <p:cNvPr id="122886" name="Line 6"/>
          <p:cNvSpPr>
            <a:spLocks noChangeShapeType="1"/>
          </p:cNvSpPr>
          <p:nvPr/>
        </p:nvSpPr>
        <p:spPr bwMode="auto">
          <a:xfrm>
            <a:off x="3608388" y="1833563"/>
            <a:ext cx="3697287" cy="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2887" name="Text Box 7"/>
          <p:cNvSpPr txBox="1">
            <a:spLocks noChangeArrowheads="1"/>
          </p:cNvSpPr>
          <p:nvPr/>
        </p:nvSpPr>
        <p:spPr bwMode="auto">
          <a:xfrm>
            <a:off x="7235825" y="1646238"/>
            <a:ext cx="19081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600">
                <a:latin typeface="Times New Roman" panose="02020603050405020304" pitchFamily="18" charset="0"/>
                <a:cs typeface="Arial" panose="020B0604020202020204" pitchFamily="34" charset="0"/>
              </a:rPr>
              <a:t>Fill your filter name</a:t>
            </a:r>
          </a:p>
        </p:txBody>
      </p:sp>
      <p:sp>
        <p:nvSpPr>
          <p:cNvPr id="122888" name="Rectangle 8"/>
          <p:cNvSpPr>
            <a:spLocks noChangeArrowheads="1"/>
          </p:cNvSpPr>
          <p:nvPr/>
        </p:nvSpPr>
        <p:spPr bwMode="auto">
          <a:xfrm>
            <a:off x="2868613" y="2697163"/>
            <a:ext cx="712787" cy="214312"/>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sp>
        <p:nvSpPr>
          <p:cNvPr id="122889" name="Line 9"/>
          <p:cNvSpPr>
            <a:spLocks noChangeShapeType="1"/>
          </p:cNvSpPr>
          <p:nvPr/>
        </p:nvSpPr>
        <p:spPr bwMode="auto">
          <a:xfrm>
            <a:off x="3608388" y="2803525"/>
            <a:ext cx="3697287" cy="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2890" name="Text Box 10"/>
          <p:cNvSpPr txBox="1">
            <a:spLocks noChangeArrowheads="1"/>
          </p:cNvSpPr>
          <p:nvPr/>
        </p:nvSpPr>
        <p:spPr bwMode="auto">
          <a:xfrm>
            <a:off x="7235825" y="2552700"/>
            <a:ext cx="19081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600">
                <a:latin typeface="Times New Roman" panose="02020603050405020304" pitchFamily="18" charset="0"/>
                <a:cs typeface="Arial" panose="020B0604020202020204" pitchFamily="34" charset="0"/>
              </a:rPr>
              <a:t>Fill/choose package name</a:t>
            </a:r>
          </a:p>
        </p:txBody>
      </p:sp>
      <p:sp>
        <p:nvSpPr>
          <p:cNvPr id="11" name="Rectangle 10"/>
          <p:cNvSpPr>
            <a:spLocks noChangeArrowheads="1"/>
          </p:cNvSpPr>
          <p:nvPr/>
        </p:nvSpPr>
        <p:spPr bwMode="auto">
          <a:xfrm>
            <a:off x="4294188" y="5600700"/>
            <a:ext cx="712787" cy="187325"/>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9884278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2885"/>
                                        </p:tgtEl>
                                        <p:attrNameLst>
                                          <p:attrName>style.visibility</p:attrName>
                                        </p:attrNameLst>
                                      </p:cBhvr>
                                      <p:to>
                                        <p:strVal val="visible"/>
                                      </p:to>
                                    </p:set>
                                    <p:animEffect transition="in" filter="box(in)">
                                      <p:cBhvr>
                                        <p:cTn id="7" dur="500"/>
                                        <p:tgtEl>
                                          <p:spTgt spid="122885"/>
                                        </p:tgtEl>
                                      </p:cBhvr>
                                    </p:animEffect>
                                  </p:childTnLst>
                                </p:cTn>
                              </p:par>
                            </p:childTnLst>
                          </p:cTn>
                        </p:par>
                        <p:par>
                          <p:cTn id="8" fill="hold" nodeType="afterGroup">
                            <p:stCondLst>
                              <p:cond delay="500"/>
                            </p:stCondLst>
                            <p:childTnLst>
                              <p:par>
                                <p:cTn id="9" presetID="12" presetClass="entr" presetSubtype="8" fill="hold" nodeType="afterEffect">
                                  <p:stCondLst>
                                    <p:cond delay="0"/>
                                  </p:stCondLst>
                                  <p:childTnLst>
                                    <p:set>
                                      <p:cBhvr>
                                        <p:cTn id="10" dur="1" fill="hold">
                                          <p:stCondLst>
                                            <p:cond delay="0"/>
                                          </p:stCondLst>
                                        </p:cTn>
                                        <p:tgtEl>
                                          <p:spTgt spid="122886"/>
                                        </p:tgtEl>
                                        <p:attrNameLst>
                                          <p:attrName>style.visibility</p:attrName>
                                        </p:attrNameLst>
                                      </p:cBhvr>
                                      <p:to>
                                        <p:strVal val="visible"/>
                                      </p:to>
                                    </p:set>
                                    <p:animEffect transition="in" filter="slide(fromLeft)">
                                      <p:cBhvr>
                                        <p:cTn id="11" dur="500"/>
                                        <p:tgtEl>
                                          <p:spTgt spid="122886"/>
                                        </p:tgtEl>
                                      </p:cBhvr>
                                    </p:animEffect>
                                  </p:childTnLst>
                                </p:cTn>
                              </p:par>
                              <p:par>
                                <p:cTn id="12" presetID="5" presetClass="entr" presetSubtype="10" fill="hold" grpId="0" nodeType="withEffect">
                                  <p:stCondLst>
                                    <p:cond delay="0"/>
                                  </p:stCondLst>
                                  <p:childTnLst>
                                    <p:set>
                                      <p:cBhvr>
                                        <p:cTn id="13" dur="1" fill="hold">
                                          <p:stCondLst>
                                            <p:cond delay="0"/>
                                          </p:stCondLst>
                                        </p:cTn>
                                        <p:tgtEl>
                                          <p:spTgt spid="122887"/>
                                        </p:tgtEl>
                                        <p:attrNameLst>
                                          <p:attrName>style.visibility</p:attrName>
                                        </p:attrNameLst>
                                      </p:cBhvr>
                                      <p:to>
                                        <p:strVal val="visible"/>
                                      </p:to>
                                    </p:set>
                                    <p:animEffect transition="in" filter="checkerboard(across)">
                                      <p:cBhvr>
                                        <p:cTn id="14" dur="500"/>
                                        <p:tgtEl>
                                          <p:spTgt spid="122887"/>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122888"/>
                                        </p:tgtEl>
                                        <p:attrNameLst>
                                          <p:attrName>style.visibility</p:attrName>
                                        </p:attrNameLst>
                                      </p:cBhvr>
                                      <p:to>
                                        <p:strVal val="visible"/>
                                      </p:to>
                                    </p:set>
                                    <p:animEffect transition="in" filter="box(in)">
                                      <p:cBhvr>
                                        <p:cTn id="19" dur="500"/>
                                        <p:tgtEl>
                                          <p:spTgt spid="122888"/>
                                        </p:tgtEl>
                                      </p:cBhvr>
                                    </p:animEffect>
                                  </p:childTnLst>
                                </p:cTn>
                              </p:par>
                            </p:childTnLst>
                          </p:cTn>
                        </p:par>
                        <p:par>
                          <p:cTn id="20" fill="hold" nodeType="afterGroup">
                            <p:stCondLst>
                              <p:cond delay="500"/>
                            </p:stCondLst>
                            <p:childTnLst>
                              <p:par>
                                <p:cTn id="21" presetID="12" presetClass="entr" presetSubtype="8" fill="hold" nodeType="afterEffect">
                                  <p:stCondLst>
                                    <p:cond delay="0"/>
                                  </p:stCondLst>
                                  <p:childTnLst>
                                    <p:set>
                                      <p:cBhvr>
                                        <p:cTn id="22" dur="1" fill="hold">
                                          <p:stCondLst>
                                            <p:cond delay="0"/>
                                          </p:stCondLst>
                                        </p:cTn>
                                        <p:tgtEl>
                                          <p:spTgt spid="122889"/>
                                        </p:tgtEl>
                                        <p:attrNameLst>
                                          <p:attrName>style.visibility</p:attrName>
                                        </p:attrNameLst>
                                      </p:cBhvr>
                                      <p:to>
                                        <p:strVal val="visible"/>
                                      </p:to>
                                    </p:set>
                                    <p:animEffect transition="in" filter="slide(fromLeft)">
                                      <p:cBhvr>
                                        <p:cTn id="23" dur="500"/>
                                        <p:tgtEl>
                                          <p:spTgt spid="122889"/>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122890"/>
                                        </p:tgtEl>
                                        <p:attrNameLst>
                                          <p:attrName>style.visibility</p:attrName>
                                        </p:attrNameLst>
                                      </p:cBhvr>
                                      <p:to>
                                        <p:strVal val="visible"/>
                                      </p:to>
                                    </p:set>
                                    <p:animEffect transition="in" filter="checkerboard(across)">
                                      <p:cBhvr>
                                        <p:cTn id="26" dur="500"/>
                                        <p:tgtEl>
                                          <p:spTgt spid="12289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22891">
                                            <p:txEl>
                                              <p:pRg st="0" end="0"/>
                                            </p:txEl>
                                          </p:spTgt>
                                        </p:tgtEl>
                                        <p:attrNameLst>
                                          <p:attrName>style.visibility</p:attrName>
                                        </p:attrNameLst>
                                      </p:cBhvr>
                                      <p:to>
                                        <p:strVal val="visible"/>
                                      </p:to>
                                    </p:set>
                                    <p:animEffect transition="in" filter="blinds(horizontal)">
                                      <p:cBhvr>
                                        <p:cTn id="31" dur="500"/>
                                        <p:tgtEl>
                                          <p:spTgt spid="122891">
                                            <p:txEl>
                                              <p:pRg st="0" end="0"/>
                                            </p:txEl>
                                          </p:spTgt>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box(in)">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91" grpId="0" build="p" bldLvl="2"/>
      <p:bldP spid="122885" grpId="0" animBg="1"/>
      <p:bldP spid="122887" grpId="0"/>
      <p:bldP spid="122888" grpId="0" animBg="1"/>
      <p:bldP spid="122890" grpId="0"/>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462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8" y="1006475"/>
            <a:ext cx="6943726" cy="47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627" name="Rectangle 2"/>
          <p:cNvSpPr>
            <a:spLocks noGrp="1"/>
          </p:cNvSpPr>
          <p:nvPr>
            <p:ph type="title" idx="4294967295"/>
          </p:nvPr>
        </p:nvSpPr>
        <p:spPr>
          <a:xfrm>
            <a:off x="1328738" y="0"/>
            <a:ext cx="7815262" cy="1077913"/>
          </a:xfrm>
        </p:spPr>
        <p:txBody>
          <a:bodyPr/>
          <a:lstStyle/>
          <a:p>
            <a:pPr>
              <a:lnSpc>
                <a:spcPct val="85000"/>
              </a:lnSpc>
            </a:pPr>
            <a:r>
              <a:rPr lang="en-US" altLang="en-US" sz="4000" b="1" dirty="0">
                <a:latin typeface="Times New Roman" panose="02020603050405020304" pitchFamily="18" charset="0"/>
                <a:cs typeface="Times New Roman" panose="02020603050405020304" pitchFamily="18" charset="0"/>
              </a:rPr>
              <a:t>Filter </a:t>
            </a:r>
            <a:br>
              <a:rPr lang="en-US" altLang="en-US" sz="4000" b="1" dirty="0">
                <a:latin typeface="Times New Roman" panose="02020603050405020304" pitchFamily="18" charset="0"/>
                <a:cs typeface="Times New Roman" panose="02020603050405020304" pitchFamily="18" charset="0"/>
              </a:rPr>
            </a:br>
            <a:r>
              <a:rPr lang="en-US" altLang="en-US" sz="3600" dirty="0">
                <a:latin typeface="Times New Roman" panose="02020603050405020304" pitchFamily="18" charset="0"/>
                <a:cs typeface="Times New Roman" panose="02020603050405020304" pitchFamily="18" charset="0"/>
              </a:rPr>
              <a:t>Example</a:t>
            </a:r>
          </a:p>
        </p:txBody>
      </p:sp>
      <p:sp>
        <p:nvSpPr>
          <p:cNvPr id="151562" name="Rectangle 10"/>
          <p:cNvSpPr>
            <a:spLocks noChangeArrowheads="1"/>
          </p:cNvSpPr>
          <p:nvPr/>
        </p:nvSpPr>
        <p:spPr bwMode="auto">
          <a:xfrm>
            <a:off x="250825" y="5837238"/>
            <a:ext cx="88931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80000"/>
              </a:lnSpc>
            </a:pPr>
            <a:r>
              <a:rPr lang="en-US" altLang="en-US" sz="2400">
                <a:solidFill>
                  <a:srgbClr val="FF3300"/>
                </a:solidFill>
                <a:latin typeface="Times New Roman" panose="02020603050405020304" pitchFamily="18" charset="0"/>
                <a:cs typeface="Times New Roman" panose="02020603050405020304" pitchFamily="18" charset="0"/>
              </a:rPr>
              <a:t>Click Edit Button to apply Filter the selected Servlet</a:t>
            </a:r>
          </a:p>
          <a:p>
            <a:pPr eaLnBrk="1" hangingPunct="1">
              <a:lnSpc>
                <a:spcPct val="80000"/>
              </a:lnSpc>
            </a:pPr>
            <a:r>
              <a:rPr lang="en-US" altLang="en-US" sz="2400">
                <a:solidFill>
                  <a:srgbClr val="FF3300"/>
                </a:solidFill>
                <a:latin typeface="Times New Roman" panose="02020603050405020304" pitchFamily="18" charset="0"/>
                <a:cs typeface="Times New Roman" panose="02020603050405020304" pitchFamily="18" charset="0"/>
              </a:rPr>
              <a:t>Otherwise, click Finish Button</a:t>
            </a:r>
            <a:endParaRPr lang="vi-VN" altLang="en-US" sz="2400">
              <a:solidFill>
                <a:srgbClr val="FF3300"/>
              </a:solidFill>
              <a:latin typeface="Times New Roman" panose="02020603050405020304" pitchFamily="18" charset="0"/>
              <a:cs typeface="Times New Roman" panose="02020603050405020304" pitchFamily="18" charset="0"/>
            </a:endParaRPr>
          </a:p>
        </p:txBody>
      </p:sp>
      <p:sp>
        <p:nvSpPr>
          <p:cNvPr id="151564" name="Rectangle 12"/>
          <p:cNvSpPr>
            <a:spLocks noChangeArrowheads="1"/>
          </p:cNvSpPr>
          <p:nvPr/>
        </p:nvSpPr>
        <p:spPr bwMode="auto">
          <a:xfrm>
            <a:off x="3875088" y="3205163"/>
            <a:ext cx="712787" cy="214312"/>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sp>
        <p:nvSpPr>
          <p:cNvPr id="151565" name="Line 13"/>
          <p:cNvSpPr>
            <a:spLocks noChangeShapeType="1"/>
          </p:cNvSpPr>
          <p:nvPr/>
        </p:nvSpPr>
        <p:spPr bwMode="auto">
          <a:xfrm>
            <a:off x="4614863" y="3311525"/>
            <a:ext cx="3038475" cy="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1566" name="Text Box 14"/>
          <p:cNvSpPr txBox="1">
            <a:spLocks noChangeArrowheads="1"/>
          </p:cNvSpPr>
          <p:nvPr/>
        </p:nvSpPr>
        <p:spPr bwMode="auto">
          <a:xfrm>
            <a:off x="7593013" y="3051175"/>
            <a:ext cx="1704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600">
                <a:latin typeface="Times New Roman" panose="02020603050405020304" pitchFamily="18" charset="0"/>
                <a:cs typeface="Arial" panose="020B0604020202020204" pitchFamily="34" charset="0"/>
              </a:rPr>
              <a:t>Apply filter</a:t>
            </a:r>
          </a:p>
        </p:txBody>
      </p:sp>
      <p:sp>
        <p:nvSpPr>
          <p:cNvPr id="151567" name="Rectangle 15"/>
          <p:cNvSpPr>
            <a:spLocks noChangeArrowheads="1"/>
          </p:cNvSpPr>
          <p:nvPr/>
        </p:nvSpPr>
        <p:spPr bwMode="auto">
          <a:xfrm>
            <a:off x="5713413" y="3341688"/>
            <a:ext cx="1128712" cy="185737"/>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sp>
        <p:nvSpPr>
          <p:cNvPr id="151568" name="Line 16"/>
          <p:cNvSpPr>
            <a:spLocks noChangeShapeType="1"/>
          </p:cNvSpPr>
          <p:nvPr/>
        </p:nvSpPr>
        <p:spPr bwMode="auto">
          <a:xfrm>
            <a:off x="6854825" y="3448050"/>
            <a:ext cx="1370013" cy="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1569" name="Text Box 17"/>
          <p:cNvSpPr txBox="1">
            <a:spLocks noChangeArrowheads="1"/>
          </p:cNvSpPr>
          <p:nvPr/>
        </p:nvSpPr>
        <p:spPr bwMode="auto">
          <a:xfrm>
            <a:off x="7350125" y="3481388"/>
            <a:ext cx="19081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600">
                <a:latin typeface="Times New Roman" panose="02020603050405020304" pitchFamily="18" charset="0"/>
                <a:cs typeface="Arial" panose="020B0604020202020204" pitchFamily="34" charset="0"/>
              </a:rPr>
              <a:t>Edit the Apply filter</a:t>
            </a:r>
          </a:p>
        </p:txBody>
      </p:sp>
      <p:sp>
        <p:nvSpPr>
          <p:cNvPr id="11" name="Rectangle 10"/>
          <p:cNvSpPr>
            <a:spLocks noChangeArrowheads="1"/>
          </p:cNvSpPr>
          <p:nvPr/>
        </p:nvSpPr>
        <p:spPr bwMode="auto">
          <a:xfrm>
            <a:off x="4708525" y="5486400"/>
            <a:ext cx="712788" cy="187325"/>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41937944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1562">
                                            <p:txEl>
                                              <p:pRg st="0" end="0"/>
                                            </p:txEl>
                                          </p:spTgt>
                                        </p:tgtEl>
                                        <p:attrNameLst>
                                          <p:attrName>style.visibility</p:attrName>
                                        </p:attrNameLst>
                                      </p:cBhvr>
                                      <p:to>
                                        <p:strVal val="visible"/>
                                      </p:to>
                                    </p:set>
                                    <p:animEffect transition="in" filter="blinds(horizontal)">
                                      <p:cBhvr>
                                        <p:cTn id="7" dur="500"/>
                                        <p:tgtEl>
                                          <p:spTgt spid="151562">
                                            <p:txEl>
                                              <p:pRg st="0" end="0"/>
                                            </p:txEl>
                                          </p:spTgt>
                                        </p:tgtEl>
                                      </p:cBhvr>
                                    </p:animEffect>
                                  </p:childTnLst>
                                </p:cTn>
                              </p:par>
                            </p:childTnLst>
                          </p:cTn>
                        </p:par>
                        <p:par>
                          <p:cTn id="8" fill="hold" nodeType="afterGroup">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151567"/>
                                        </p:tgtEl>
                                        <p:attrNameLst>
                                          <p:attrName>style.visibility</p:attrName>
                                        </p:attrNameLst>
                                      </p:cBhvr>
                                      <p:to>
                                        <p:strVal val="visible"/>
                                      </p:to>
                                    </p:set>
                                    <p:animEffect transition="in" filter="box(in)">
                                      <p:cBhvr>
                                        <p:cTn id="11" dur="500"/>
                                        <p:tgtEl>
                                          <p:spTgt spid="151567"/>
                                        </p:tgtEl>
                                      </p:cBhvr>
                                    </p:animEffect>
                                  </p:childTnLst>
                                </p:cTn>
                              </p:par>
                            </p:childTnLst>
                          </p:cTn>
                        </p:par>
                        <p:par>
                          <p:cTn id="12" fill="hold" nodeType="afterGroup">
                            <p:stCondLst>
                              <p:cond delay="1000"/>
                            </p:stCondLst>
                            <p:childTnLst>
                              <p:par>
                                <p:cTn id="13" presetID="12" presetClass="entr" presetSubtype="8" fill="hold" nodeType="afterEffect">
                                  <p:stCondLst>
                                    <p:cond delay="0"/>
                                  </p:stCondLst>
                                  <p:childTnLst>
                                    <p:set>
                                      <p:cBhvr>
                                        <p:cTn id="14" dur="1" fill="hold">
                                          <p:stCondLst>
                                            <p:cond delay="0"/>
                                          </p:stCondLst>
                                        </p:cTn>
                                        <p:tgtEl>
                                          <p:spTgt spid="151568"/>
                                        </p:tgtEl>
                                        <p:attrNameLst>
                                          <p:attrName>style.visibility</p:attrName>
                                        </p:attrNameLst>
                                      </p:cBhvr>
                                      <p:to>
                                        <p:strVal val="visible"/>
                                      </p:to>
                                    </p:set>
                                    <p:animEffect transition="in" filter="slide(fromLeft)">
                                      <p:cBhvr>
                                        <p:cTn id="15" dur="500"/>
                                        <p:tgtEl>
                                          <p:spTgt spid="151568"/>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151569"/>
                                        </p:tgtEl>
                                        <p:attrNameLst>
                                          <p:attrName>style.visibility</p:attrName>
                                        </p:attrNameLst>
                                      </p:cBhvr>
                                      <p:to>
                                        <p:strVal val="visible"/>
                                      </p:to>
                                    </p:set>
                                    <p:animEffect transition="in" filter="checkerboard(across)">
                                      <p:cBhvr>
                                        <p:cTn id="18" dur="500"/>
                                        <p:tgtEl>
                                          <p:spTgt spid="15156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151564"/>
                                        </p:tgtEl>
                                        <p:attrNameLst>
                                          <p:attrName>style.visibility</p:attrName>
                                        </p:attrNameLst>
                                      </p:cBhvr>
                                      <p:to>
                                        <p:strVal val="visible"/>
                                      </p:to>
                                    </p:set>
                                    <p:animEffect transition="in" filter="box(in)">
                                      <p:cBhvr>
                                        <p:cTn id="23" dur="500"/>
                                        <p:tgtEl>
                                          <p:spTgt spid="151564"/>
                                        </p:tgtEl>
                                      </p:cBhvr>
                                    </p:animEffect>
                                  </p:childTnLst>
                                </p:cTn>
                              </p:par>
                            </p:childTnLst>
                          </p:cTn>
                        </p:par>
                        <p:par>
                          <p:cTn id="24" fill="hold" nodeType="afterGroup">
                            <p:stCondLst>
                              <p:cond delay="500"/>
                            </p:stCondLst>
                            <p:childTnLst>
                              <p:par>
                                <p:cTn id="25" presetID="12" presetClass="entr" presetSubtype="8" fill="hold" nodeType="afterEffect">
                                  <p:stCondLst>
                                    <p:cond delay="0"/>
                                  </p:stCondLst>
                                  <p:childTnLst>
                                    <p:set>
                                      <p:cBhvr>
                                        <p:cTn id="26" dur="1" fill="hold">
                                          <p:stCondLst>
                                            <p:cond delay="0"/>
                                          </p:stCondLst>
                                        </p:cTn>
                                        <p:tgtEl>
                                          <p:spTgt spid="151565"/>
                                        </p:tgtEl>
                                        <p:attrNameLst>
                                          <p:attrName>style.visibility</p:attrName>
                                        </p:attrNameLst>
                                      </p:cBhvr>
                                      <p:to>
                                        <p:strVal val="visible"/>
                                      </p:to>
                                    </p:set>
                                    <p:animEffect transition="in" filter="slide(fromLeft)">
                                      <p:cBhvr>
                                        <p:cTn id="27" dur="500"/>
                                        <p:tgtEl>
                                          <p:spTgt spid="151565"/>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151566"/>
                                        </p:tgtEl>
                                        <p:attrNameLst>
                                          <p:attrName>style.visibility</p:attrName>
                                        </p:attrNameLst>
                                      </p:cBhvr>
                                      <p:to>
                                        <p:strVal val="visible"/>
                                      </p:to>
                                    </p:set>
                                    <p:animEffect transition="in" filter="checkerboard(across)">
                                      <p:cBhvr>
                                        <p:cTn id="30" dur="500"/>
                                        <p:tgtEl>
                                          <p:spTgt spid="15156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51562">
                                            <p:txEl>
                                              <p:pRg st="1" end="1"/>
                                            </p:txEl>
                                          </p:spTgt>
                                        </p:tgtEl>
                                        <p:attrNameLst>
                                          <p:attrName>style.visibility</p:attrName>
                                        </p:attrNameLst>
                                      </p:cBhvr>
                                      <p:to>
                                        <p:strVal val="visible"/>
                                      </p:to>
                                    </p:set>
                                    <p:animEffect transition="in" filter="blinds(horizontal)">
                                      <p:cBhvr>
                                        <p:cTn id="35" dur="500"/>
                                        <p:tgtEl>
                                          <p:spTgt spid="151562">
                                            <p:txEl>
                                              <p:pRg st="1" end="1"/>
                                            </p:txEl>
                                          </p:spTgt>
                                        </p:tgtEl>
                                      </p:cBhvr>
                                    </p:animEffect>
                                  </p:childTnLst>
                                </p:cTn>
                              </p:par>
                              <p:par>
                                <p:cTn id="36" presetID="4" presetClass="entr" presetSubtype="16"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box(in)">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62" grpId="0" build="p" bldLvl="2"/>
      <p:bldP spid="151564" grpId="0" animBg="1"/>
      <p:bldP spid="151566" grpId="0"/>
      <p:bldP spid="151567" grpId="0" animBg="1"/>
      <p:bldP spid="151569" grpId="0"/>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idx="4294967295"/>
          </p:nvPr>
        </p:nvSpPr>
        <p:spPr>
          <a:xfrm>
            <a:off x="457200" y="0"/>
            <a:ext cx="8229600" cy="685800"/>
          </a:xfrm>
        </p:spPr>
        <p:txBody>
          <a:bodyPr/>
          <a:lstStyle/>
          <a:p>
            <a:r>
              <a:rPr lang="en-US" altLang="en-US" sz="4000">
                <a:latin typeface="Times New Roman" panose="02020603050405020304" pitchFamily="18" charset="0"/>
                <a:cs typeface="Times New Roman" panose="02020603050405020304" pitchFamily="18" charset="0"/>
              </a:rPr>
              <a:t>Review</a:t>
            </a:r>
          </a:p>
        </p:txBody>
      </p:sp>
      <p:sp>
        <p:nvSpPr>
          <p:cNvPr id="4099" name="Rectangle 3"/>
          <p:cNvSpPr>
            <a:spLocks noGrp="1"/>
          </p:cNvSpPr>
          <p:nvPr>
            <p:ph type="body" idx="4294967295"/>
          </p:nvPr>
        </p:nvSpPr>
        <p:spPr>
          <a:xfrm>
            <a:off x="0" y="609600"/>
            <a:ext cx="9144000" cy="6248400"/>
          </a:xfrm>
        </p:spPr>
        <p:txBody>
          <a:bodyPr/>
          <a:lstStyle/>
          <a:p>
            <a:pPr algn="just">
              <a:lnSpc>
                <a:spcPct val="90000"/>
              </a:lnSpc>
            </a:pPr>
            <a:r>
              <a:rPr lang="en-US" altLang="en-US" b="1" dirty="0">
                <a:latin typeface="Times New Roman" panose="02020603050405020304" pitchFamily="18" charset="0"/>
                <a:cs typeface="Times New Roman" panose="02020603050405020304" pitchFamily="18" charset="0"/>
              </a:rPr>
              <a:t>How to remove all java code in JSP (View)? Complete the MVC 2 Design Pattern with View</a:t>
            </a:r>
          </a:p>
          <a:p>
            <a:pPr lvl="1" algn="just">
              <a:lnSpc>
                <a:spcPct val="90000"/>
              </a:lnSpc>
            </a:pPr>
            <a:r>
              <a:rPr lang="en-US" altLang="en-US" b="1" dirty="0">
                <a:latin typeface="Times New Roman" panose="02020603050405020304" pitchFamily="18" charset="0"/>
                <a:cs typeface="Times New Roman" panose="02020603050405020304" pitchFamily="18" charset="0"/>
              </a:rPr>
              <a:t>JSTL</a:t>
            </a:r>
            <a:endParaRPr lang="en-US" altLang="en-US" dirty="0">
              <a:latin typeface="Times New Roman" panose="02020603050405020304" pitchFamily="18" charset="0"/>
              <a:cs typeface="Times New Roman" panose="02020603050405020304" pitchFamily="18" charset="0"/>
            </a:endParaRPr>
          </a:p>
          <a:p>
            <a:pPr algn="just">
              <a:lnSpc>
                <a:spcPct val="90000"/>
              </a:lnSpc>
            </a:pPr>
            <a:r>
              <a:rPr lang="en-US" altLang="en-US" b="1" dirty="0">
                <a:latin typeface="Times New Roman" panose="02020603050405020304" pitchFamily="18" charset="0"/>
                <a:cs typeface="Times New Roman" panose="02020603050405020304" pitchFamily="18" charset="0"/>
              </a:rPr>
              <a:t>How to build the data grid tag library using in JSP?</a:t>
            </a:r>
          </a:p>
          <a:p>
            <a:pPr lvl="1" algn="just">
              <a:lnSpc>
                <a:spcPct val="90000"/>
              </a:lnSpc>
            </a:pPr>
            <a:r>
              <a:rPr lang="en-US" altLang="en-US" b="1" dirty="0">
                <a:latin typeface="Times New Roman" panose="02020603050405020304" pitchFamily="18" charset="0"/>
                <a:cs typeface="Times New Roman" panose="02020603050405020304" pitchFamily="18" charset="0"/>
              </a:rPr>
              <a:t>Tag Libraries</a:t>
            </a:r>
          </a:p>
          <a:p>
            <a:pPr lvl="2" algn="just">
              <a:lnSpc>
                <a:spcPct val="90000"/>
              </a:lnSpc>
            </a:pPr>
            <a:r>
              <a:rPr lang="en-US" altLang="en-US" dirty="0">
                <a:latin typeface="Times New Roman" panose="02020603050405020304" pitchFamily="18" charset="0"/>
                <a:cs typeface="Times New Roman" panose="02020603050405020304" pitchFamily="18" charset="0"/>
              </a:rPr>
              <a:t>Model</a:t>
            </a:r>
          </a:p>
          <a:p>
            <a:pPr lvl="2" algn="just">
              <a:lnSpc>
                <a:spcPct val="90000"/>
              </a:lnSpc>
            </a:pPr>
            <a:r>
              <a:rPr lang="en-US" altLang="en-US" dirty="0">
                <a:latin typeface="Times New Roman" panose="02020603050405020304" pitchFamily="18" charset="0"/>
                <a:cs typeface="Times New Roman" panose="02020603050405020304" pitchFamily="18" charset="0"/>
              </a:rPr>
              <a:t>Classical, Simple, and Handles</a:t>
            </a:r>
          </a:p>
          <a:p>
            <a:pPr lvl="2" algn="just">
              <a:lnSpc>
                <a:spcPct val="90000"/>
              </a:lnSpc>
            </a:pPr>
            <a:r>
              <a:rPr lang="en-US" altLang="en-US" dirty="0">
                <a:latin typeface="Times New Roman" panose="02020603050405020304" pitchFamily="18" charset="0"/>
                <a:cs typeface="Times New Roman" panose="02020603050405020304" pitchFamily="18" charset="0"/>
              </a:rPr>
              <a:t>How to implement the custom Tag Lib and use it in JSP</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p:cNvSpPr>
          <p:nvPr>
            <p:ph type="title" idx="4294967295"/>
          </p:nvPr>
        </p:nvSpPr>
        <p:spPr>
          <a:xfrm>
            <a:off x="1666875" y="0"/>
            <a:ext cx="7477125" cy="1019175"/>
          </a:xfrm>
        </p:spPr>
        <p:txBody>
          <a:bodyPr/>
          <a:lstStyle/>
          <a:p>
            <a:pPr>
              <a:lnSpc>
                <a:spcPct val="85000"/>
              </a:lnSpc>
            </a:pPr>
            <a:r>
              <a:rPr lang="en-US" altLang="en-US" sz="4000" b="1" dirty="0">
                <a:latin typeface="Times New Roman" panose="02020603050405020304" pitchFamily="18" charset="0"/>
                <a:cs typeface="Times New Roman" panose="02020603050405020304" pitchFamily="18" charset="0"/>
              </a:rPr>
              <a:t>Filter </a:t>
            </a:r>
            <a:br>
              <a:rPr lang="en-US" altLang="en-US" sz="4000" b="1" dirty="0">
                <a:latin typeface="Times New Roman" panose="02020603050405020304" pitchFamily="18" charset="0"/>
                <a:cs typeface="Times New Roman" panose="02020603050405020304" pitchFamily="18" charset="0"/>
              </a:rPr>
            </a:br>
            <a:r>
              <a:rPr lang="en-US" altLang="en-US" sz="3600" dirty="0">
                <a:latin typeface="Times New Roman" panose="02020603050405020304" pitchFamily="18" charset="0"/>
                <a:cs typeface="Times New Roman" panose="02020603050405020304" pitchFamily="18" charset="0"/>
              </a:rPr>
              <a:t>Example</a:t>
            </a:r>
          </a:p>
        </p:txBody>
      </p:sp>
      <p:sp>
        <p:nvSpPr>
          <p:cNvPr id="7" name="Text Box 14"/>
          <p:cNvSpPr txBox="1">
            <a:spLocks noChangeArrowheads="1"/>
          </p:cNvSpPr>
          <p:nvPr/>
        </p:nvSpPr>
        <p:spPr bwMode="auto">
          <a:xfrm>
            <a:off x="42863" y="4087813"/>
            <a:ext cx="2066925" cy="201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50000"/>
              </a:spcBef>
              <a:buFontTx/>
              <a:buNone/>
            </a:pPr>
            <a:r>
              <a:rPr lang="en-US" altLang="en-US" sz="1800">
                <a:latin typeface="Times New Roman" panose="02020603050405020304" pitchFamily="18" charset="0"/>
                <a:cs typeface="Arial" panose="020B0604020202020204" pitchFamily="34" charset="0"/>
              </a:rPr>
              <a:t>Select the URL and typing the URL string, or Select the Servlet and choose the approximate Servlet in combo box</a:t>
            </a:r>
          </a:p>
        </p:txBody>
      </p:sp>
      <p:pic>
        <p:nvPicPr>
          <p:cNvPr id="156676"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0" y="650875"/>
            <a:ext cx="3724275" cy="234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2"/>
          <p:cNvSpPr>
            <a:spLocks noChangeArrowheads="1"/>
          </p:cNvSpPr>
          <p:nvPr/>
        </p:nvSpPr>
        <p:spPr bwMode="auto">
          <a:xfrm>
            <a:off x="247650" y="1233488"/>
            <a:ext cx="2989263" cy="557212"/>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sp>
        <p:nvSpPr>
          <p:cNvPr id="6" name="Line 13"/>
          <p:cNvSpPr>
            <a:spLocks noChangeShapeType="1"/>
          </p:cNvSpPr>
          <p:nvPr/>
        </p:nvSpPr>
        <p:spPr bwMode="auto">
          <a:xfrm flipH="1">
            <a:off x="1392238" y="1776413"/>
            <a:ext cx="44450" cy="2293937"/>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61449"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0275" y="2066925"/>
            <a:ext cx="6943725" cy="47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a:spLocks noChangeArrowheads="1"/>
          </p:cNvSpPr>
          <p:nvPr/>
        </p:nvSpPr>
        <p:spPr bwMode="auto">
          <a:xfrm>
            <a:off x="6923088" y="6515100"/>
            <a:ext cx="712787" cy="187325"/>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5239566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par>
                          <p:cTn id="8" fill="hold" nodeType="afterGroup">
                            <p:stCondLst>
                              <p:cond delay="500"/>
                            </p:stCondLst>
                            <p:childTnLst>
                              <p:par>
                                <p:cTn id="9" presetID="1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slide(fromLeft)">
                                      <p:cBhvr>
                                        <p:cTn id="11" dur="500"/>
                                        <p:tgtEl>
                                          <p:spTgt spid="6"/>
                                        </p:tgtEl>
                                      </p:cBhvr>
                                    </p:animEffect>
                                  </p:childTnLst>
                                </p:cTn>
                              </p:par>
                              <p:par>
                                <p:cTn id="12" presetID="5" presetClass="entr" presetSubtype="1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checkerboard(across)">
                                      <p:cBhvr>
                                        <p:cTn id="14" dur="500"/>
                                        <p:tgtEl>
                                          <p:spTgt spid="7"/>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16" fill="hold" nodeType="clickEffect">
                                  <p:stCondLst>
                                    <p:cond delay="0"/>
                                  </p:stCondLst>
                                  <p:childTnLst>
                                    <p:set>
                                      <p:cBhvr>
                                        <p:cTn id="18" dur="1" fill="hold">
                                          <p:stCondLst>
                                            <p:cond delay="0"/>
                                          </p:stCondLst>
                                        </p:cTn>
                                        <p:tgtEl>
                                          <p:spTgt spid="61449"/>
                                        </p:tgtEl>
                                        <p:attrNameLst>
                                          <p:attrName>style.visibility</p:attrName>
                                        </p:attrNameLst>
                                      </p:cBhvr>
                                      <p:to>
                                        <p:strVal val="visible"/>
                                      </p:to>
                                    </p:set>
                                    <p:animEffect transition="in" filter="box(in)">
                                      <p:cBhvr>
                                        <p:cTn id="19" dur="500"/>
                                        <p:tgtEl>
                                          <p:spTgt spid="61449"/>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ox(in)">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animBg="1"/>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872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44550"/>
            <a:ext cx="6207125" cy="232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8723" name="Rectangle 2"/>
          <p:cNvSpPr>
            <a:spLocks noGrp="1"/>
          </p:cNvSpPr>
          <p:nvPr>
            <p:ph type="title" idx="4294967295"/>
          </p:nvPr>
        </p:nvSpPr>
        <p:spPr>
          <a:xfrm>
            <a:off x="1666875" y="71438"/>
            <a:ext cx="7477125" cy="901700"/>
          </a:xfrm>
        </p:spPr>
        <p:txBody>
          <a:bodyPr/>
          <a:lstStyle/>
          <a:p>
            <a:pPr>
              <a:lnSpc>
                <a:spcPct val="85000"/>
              </a:lnSpc>
            </a:pPr>
            <a:r>
              <a:rPr lang="en-US" altLang="en-US" sz="4000" b="1" dirty="0">
                <a:latin typeface="Times New Roman" panose="02020603050405020304" pitchFamily="18" charset="0"/>
                <a:cs typeface="Times New Roman" panose="02020603050405020304" pitchFamily="18" charset="0"/>
              </a:rPr>
              <a:t>Filter </a:t>
            </a:r>
            <a:br>
              <a:rPr lang="en-US" altLang="en-US" sz="4000" b="1" dirty="0">
                <a:latin typeface="Times New Roman" panose="02020603050405020304" pitchFamily="18" charset="0"/>
                <a:cs typeface="Times New Roman" panose="02020603050405020304" pitchFamily="18" charset="0"/>
              </a:rPr>
            </a:br>
            <a:r>
              <a:rPr lang="en-US" altLang="en-US" sz="3600" dirty="0">
                <a:latin typeface="Times New Roman" panose="02020603050405020304" pitchFamily="18" charset="0"/>
                <a:cs typeface="Times New Roman" panose="02020603050405020304" pitchFamily="18" charset="0"/>
              </a:rPr>
              <a:t>Example</a:t>
            </a:r>
          </a:p>
        </p:txBody>
      </p:sp>
      <p:pic>
        <p:nvPicPr>
          <p:cNvPr id="57355"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121025"/>
            <a:ext cx="7794625" cy="367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1564" name="Rectangle 12"/>
          <p:cNvSpPr>
            <a:spLocks noChangeArrowheads="1"/>
          </p:cNvSpPr>
          <p:nvPr/>
        </p:nvSpPr>
        <p:spPr bwMode="auto">
          <a:xfrm>
            <a:off x="1776413" y="5083175"/>
            <a:ext cx="3348037" cy="246063"/>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cxnSp>
        <p:nvCxnSpPr>
          <p:cNvPr id="3" name="Straight Arrow Connector 2">
            <a:extLst>
              <a:ext uri="{FF2B5EF4-FFF2-40B4-BE49-F238E27FC236}">
                <a16:creationId xmlns:a16="http://schemas.microsoft.com/office/drawing/2014/main" id="{0BDD75B6-8131-4049-8CFC-F70E9B4E11F3}"/>
              </a:ext>
            </a:extLst>
          </p:cNvPr>
          <p:cNvCxnSpPr/>
          <p:nvPr/>
        </p:nvCxnSpPr>
        <p:spPr>
          <a:xfrm>
            <a:off x="675249" y="4009292"/>
            <a:ext cx="1101164" cy="914400"/>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02FAD11-699D-4113-B0F1-0F02A5546653}"/>
              </a:ext>
            </a:extLst>
          </p:cNvPr>
          <p:cNvSpPr txBox="1"/>
          <p:nvPr/>
        </p:nvSpPr>
        <p:spPr>
          <a:xfrm rot="2507617">
            <a:off x="613877" y="4597312"/>
            <a:ext cx="1129495" cy="369332"/>
          </a:xfrm>
          <a:prstGeom prst="rect">
            <a:avLst/>
          </a:prstGeom>
          <a:noFill/>
        </p:spPr>
        <p:txBody>
          <a:bodyPr wrap="square" rtlCol="0">
            <a:spAutoFit/>
          </a:bodyPr>
          <a:lstStyle/>
          <a:p>
            <a:r>
              <a:rPr lang="en-US" dirty="0">
                <a:solidFill>
                  <a:srgbClr val="FF0000"/>
                </a:solidFill>
                <a:latin typeface="Times New Roman" panose="02020603050405020304" pitchFamily="18" charset="0"/>
                <a:cs typeface="Times New Roman" panose="02020603050405020304" pitchFamily="18" charset="0"/>
              </a:rPr>
              <a:t>1. request</a:t>
            </a:r>
          </a:p>
        </p:txBody>
      </p:sp>
      <p:cxnSp>
        <p:nvCxnSpPr>
          <p:cNvPr id="9" name="Straight Arrow Connector 8">
            <a:extLst>
              <a:ext uri="{FF2B5EF4-FFF2-40B4-BE49-F238E27FC236}">
                <a16:creationId xmlns:a16="http://schemas.microsoft.com/office/drawing/2014/main" id="{3F6C2FAC-F8D7-46BC-98EF-D6C034DCF785}"/>
              </a:ext>
            </a:extLst>
          </p:cNvPr>
          <p:cNvCxnSpPr>
            <a:cxnSpLocks/>
          </p:cNvCxnSpPr>
          <p:nvPr/>
        </p:nvCxnSpPr>
        <p:spPr>
          <a:xfrm flipH="1" flipV="1">
            <a:off x="3555439" y="2729132"/>
            <a:ext cx="1569011" cy="2496064"/>
          </a:xfrm>
          <a:prstGeom prst="straightConnector1">
            <a:avLst/>
          </a:prstGeom>
          <a:ln w="3492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2BF7176-E5E6-4ACA-81D0-F3BE0012DE64}"/>
              </a:ext>
            </a:extLst>
          </p:cNvPr>
          <p:cNvSpPr txBox="1"/>
          <p:nvPr/>
        </p:nvSpPr>
        <p:spPr>
          <a:xfrm rot="3454083">
            <a:off x="3806752" y="3412121"/>
            <a:ext cx="1431111" cy="369332"/>
          </a:xfrm>
          <a:prstGeom prst="rect">
            <a:avLst/>
          </a:prstGeom>
          <a:noFill/>
        </p:spPr>
        <p:txBody>
          <a:bodyPr wrap="square" rtlCol="0">
            <a:spAutoFit/>
          </a:bodyPr>
          <a:lstStyle/>
          <a:p>
            <a:r>
              <a:rPr lang="en-US" dirty="0">
                <a:solidFill>
                  <a:srgbClr val="0070C0"/>
                </a:solidFill>
                <a:latin typeface="Times New Roman" panose="02020603050405020304" pitchFamily="18" charset="0"/>
                <a:cs typeface="Times New Roman" panose="02020603050405020304" pitchFamily="18" charset="0"/>
              </a:rPr>
              <a:t>2. forward</a:t>
            </a:r>
          </a:p>
        </p:txBody>
      </p:sp>
      <p:cxnSp>
        <p:nvCxnSpPr>
          <p:cNvPr id="12" name="Straight Arrow Connector 11">
            <a:extLst>
              <a:ext uri="{FF2B5EF4-FFF2-40B4-BE49-F238E27FC236}">
                <a16:creationId xmlns:a16="http://schemas.microsoft.com/office/drawing/2014/main" id="{1E034F83-1B4F-462F-83D6-6668E80A2282}"/>
              </a:ext>
            </a:extLst>
          </p:cNvPr>
          <p:cNvCxnSpPr>
            <a:cxnSpLocks/>
          </p:cNvCxnSpPr>
          <p:nvPr/>
        </p:nvCxnSpPr>
        <p:spPr>
          <a:xfrm flipH="1">
            <a:off x="1713473" y="2768234"/>
            <a:ext cx="1082675" cy="2809753"/>
          </a:xfrm>
          <a:prstGeom prst="straightConnector1">
            <a:avLst/>
          </a:prstGeom>
          <a:ln w="3492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243583C-81BB-4014-9B40-D213AE420A4C}"/>
              </a:ext>
            </a:extLst>
          </p:cNvPr>
          <p:cNvSpPr txBox="1"/>
          <p:nvPr/>
        </p:nvSpPr>
        <p:spPr>
          <a:xfrm rot="17566228">
            <a:off x="1263762" y="3015152"/>
            <a:ext cx="1870875" cy="646331"/>
          </a:xfrm>
          <a:prstGeom prst="rect">
            <a:avLst/>
          </a:prstGeom>
          <a:noFill/>
        </p:spPr>
        <p:txBody>
          <a:bodyPr wrap="square" rtlCol="0">
            <a:spAutoFit/>
          </a:bodyPr>
          <a:lstStyle/>
          <a:p>
            <a:r>
              <a:rPr lang="en-US" b="1" dirty="0">
                <a:solidFill>
                  <a:srgbClr val="7030A0"/>
                </a:solidFill>
                <a:latin typeface="Times New Roman" panose="02020603050405020304" pitchFamily="18" charset="0"/>
                <a:cs typeface="Times New Roman" panose="02020603050405020304" pitchFamily="18" charset="0"/>
              </a:rPr>
              <a:t>3. response/return</a:t>
            </a:r>
          </a:p>
        </p:txBody>
      </p:sp>
    </p:spTree>
    <p:extLst>
      <p:ext uri="{BB962C8B-B14F-4D97-AF65-F5344CB8AC3E}">
        <p14:creationId xmlns:p14="http://schemas.microsoft.com/office/powerpoint/2010/main" val="20459880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7355"/>
                                        </p:tgtEl>
                                        <p:attrNameLst>
                                          <p:attrName>style.visibility</p:attrName>
                                        </p:attrNameLst>
                                      </p:cBhvr>
                                      <p:to>
                                        <p:strVal val="visible"/>
                                      </p:to>
                                    </p:set>
                                    <p:animEffect transition="in" filter="box(in)">
                                      <p:cBhvr>
                                        <p:cTn id="7" dur="500"/>
                                        <p:tgtEl>
                                          <p:spTgt spid="573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51564"/>
                                        </p:tgtEl>
                                        <p:attrNameLst>
                                          <p:attrName>style.visibility</p:attrName>
                                        </p:attrNameLst>
                                      </p:cBhvr>
                                      <p:to>
                                        <p:strVal val="visible"/>
                                      </p:to>
                                    </p:set>
                                    <p:animEffect transition="in" filter="box(in)">
                                      <p:cBhvr>
                                        <p:cTn id="12" dur="500"/>
                                        <p:tgtEl>
                                          <p:spTgt spid="15156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0-#ppt_w/2"/>
                                          </p:val>
                                        </p:tav>
                                        <p:tav tm="100000">
                                          <p:val>
                                            <p:strVal val="#ppt_x"/>
                                          </p:val>
                                        </p:tav>
                                      </p:tavLst>
                                    </p:anim>
                                    <p:anim calcmode="lin" valueType="num">
                                      <p:cBhvr additive="base">
                                        <p:cTn id="18" dur="500" fill="hold"/>
                                        <p:tgtEl>
                                          <p:spTgt spid="3"/>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0-#ppt_w/2"/>
                                          </p:val>
                                        </p:tav>
                                        <p:tav tm="100000">
                                          <p:val>
                                            <p:strVal val="#ppt_x"/>
                                          </p:val>
                                        </p:tav>
                                      </p:tavLst>
                                    </p:anim>
                                    <p:anim calcmode="lin" valueType="num">
                                      <p:cBhvr additive="base">
                                        <p:cTn id="22"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6"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1+#ppt_w/2"/>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par>
                                <p:cTn id="29" presetID="2" presetClass="entr" presetSubtype="6"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1+#ppt_w/2"/>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64" grpId="0" animBg="1"/>
      <p:bldP spid="4" grpId="0"/>
      <p:bldP spid="11" grpId="0"/>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494088"/>
            <a:ext cx="91440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0771" name="Rectangle 2"/>
          <p:cNvSpPr>
            <a:spLocks noGrp="1"/>
          </p:cNvSpPr>
          <p:nvPr>
            <p:ph type="title" idx="4294967295"/>
          </p:nvPr>
        </p:nvSpPr>
        <p:spPr>
          <a:xfrm>
            <a:off x="1328738" y="0"/>
            <a:ext cx="7815262" cy="1049338"/>
          </a:xfrm>
        </p:spPr>
        <p:txBody>
          <a:bodyPr/>
          <a:lstStyle/>
          <a:p>
            <a:pPr>
              <a:lnSpc>
                <a:spcPct val="80000"/>
              </a:lnSpc>
            </a:pPr>
            <a:r>
              <a:rPr lang="en-US" altLang="en-US" sz="4000" b="1" dirty="0">
                <a:latin typeface="Times New Roman" panose="02020603050405020304" pitchFamily="18" charset="0"/>
                <a:cs typeface="Times New Roman" panose="02020603050405020304" pitchFamily="18" charset="0"/>
              </a:rPr>
              <a:t>Filter </a:t>
            </a:r>
            <a:br>
              <a:rPr lang="en-US" altLang="en-US" sz="4000" b="1" dirty="0">
                <a:latin typeface="Times New Roman" panose="02020603050405020304" pitchFamily="18" charset="0"/>
                <a:cs typeface="Times New Roman" panose="02020603050405020304" pitchFamily="18" charset="0"/>
              </a:rPr>
            </a:br>
            <a:r>
              <a:rPr lang="en-US" altLang="en-US" sz="3600" dirty="0">
                <a:latin typeface="Times New Roman" panose="02020603050405020304" pitchFamily="18" charset="0"/>
                <a:cs typeface="Times New Roman" panose="02020603050405020304" pitchFamily="18" charset="0"/>
              </a:rPr>
              <a:t>Example</a:t>
            </a:r>
          </a:p>
        </p:txBody>
      </p:sp>
      <p:sp>
        <p:nvSpPr>
          <p:cNvPr id="151564" name="Rectangle 12"/>
          <p:cNvSpPr>
            <a:spLocks noChangeArrowheads="1"/>
          </p:cNvSpPr>
          <p:nvPr/>
        </p:nvSpPr>
        <p:spPr bwMode="auto">
          <a:xfrm>
            <a:off x="1860550" y="5972175"/>
            <a:ext cx="3851275" cy="322263"/>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pic>
        <p:nvPicPr>
          <p:cNvPr id="160773"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042988"/>
            <a:ext cx="6777038" cy="122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50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2425" y="2163763"/>
            <a:ext cx="5765800"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84176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3500"/>
                                        </p:tgtEl>
                                        <p:attrNameLst>
                                          <p:attrName>style.visibility</p:attrName>
                                        </p:attrNameLst>
                                      </p:cBhvr>
                                      <p:to>
                                        <p:strVal val="visible"/>
                                      </p:to>
                                    </p:set>
                                    <p:animEffect transition="in" filter="box(in)">
                                      <p:cBhvr>
                                        <p:cTn id="7" dur="500"/>
                                        <p:tgtEl>
                                          <p:spTgt spid="635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63498"/>
                                        </p:tgtEl>
                                        <p:attrNameLst>
                                          <p:attrName>style.visibility</p:attrName>
                                        </p:attrNameLst>
                                      </p:cBhvr>
                                      <p:to>
                                        <p:strVal val="visible"/>
                                      </p:to>
                                    </p:set>
                                    <p:animEffect transition="in" filter="checkerboard(across)">
                                      <p:cBhvr>
                                        <p:cTn id="12" dur="500"/>
                                        <p:tgtEl>
                                          <p:spTgt spid="63498"/>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151564"/>
                                        </p:tgtEl>
                                        <p:attrNameLst>
                                          <p:attrName>style.visibility</p:attrName>
                                        </p:attrNameLst>
                                      </p:cBhvr>
                                      <p:to>
                                        <p:strVal val="visible"/>
                                      </p:to>
                                    </p:set>
                                    <p:animEffect transition="in" filter="box(in)">
                                      <p:cBhvr>
                                        <p:cTn id="15" dur="500"/>
                                        <p:tgtEl>
                                          <p:spTgt spid="151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6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p:cNvSpPr>
          <p:nvPr>
            <p:ph type="title" idx="4294967295"/>
          </p:nvPr>
        </p:nvSpPr>
        <p:spPr>
          <a:xfrm>
            <a:off x="1328738" y="0"/>
            <a:ext cx="7815262" cy="1049338"/>
          </a:xfrm>
        </p:spPr>
        <p:txBody>
          <a:bodyPr/>
          <a:lstStyle/>
          <a:p>
            <a:pPr>
              <a:lnSpc>
                <a:spcPct val="80000"/>
              </a:lnSpc>
            </a:pPr>
            <a:r>
              <a:rPr lang="en-US" altLang="en-US" sz="4000" b="1" dirty="0">
                <a:latin typeface="Times New Roman" panose="02020603050405020304" pitchFamily="18" charset="0"/>
                <a:cs typeface="Times New Roman" panose="02020603050405020304" pitchFamily="18" charset="0"/>
              </a:rPr>
              <a:t>Filter </a:t>
            </a:r>
            <a:br>
              <a:rPr lang="en-US" altLang="en-US" sz="4000" b="1" dirty="0">
                <a:latin typeface="Times New Roman" panose="02020603050405020304" pitchFamily="18" charset="0"/>
                <a:cs typeface="Times New Roman" panose="02020603050405020304" pitchFamily="18" charset="0"/>
              </a:rPr>
            </a:br>
            <a:r>
              <a:rPr lang="en-US" altLang="en-US" sz="3600" dirty="0">
                <a:latin typeface="Times New Roman" panose="02020603050405020304" pitchFamily="18" charset="0"/>
                <a:cs typeface="Times New Roman" panose="02020603050405020304" pitchFamily="18" charset="0"/>
              </a:rPr>
              <a:t>Example</a:t>
            </a:r>
          </a:p>
        </p:txBody>
      </p:sp>
      <p:pic>
        <p:nvPicPr>
          <p:cNvPr id="16281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888" y="979488"/>
            <a:ext cx="4073525"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3775" y="4398963"/>
            <a:ext cx="7978775" cy="173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76387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64520"/>
                                        </p:tgtEl>
                                        <p:attrNameLst>
                                          <p:attrName>style.visibility</p:attrName>
                                        </p:attrNameLst>
                                      </p:cBhvr>
                                      <p:to>
                                        <p:strVal val="visible"/>
                                      </p:to>
                                    </p:set>
                                    <p:animEffect transition="in" filter="checkerboard(across)">
                                      <p:cBhvr>
                                        <p:cTn id="7" dur="500"/>
                                        <p:tgtEl>
                                          <p:spTgt spid="645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p:cNvSpPr>
          <p:nvPr>
            <p:ph type="title" idx="4294967295"/>
          </p:nvPr>
        </p:nvSpPr>
        <p:spPr>
          <a:xfrm>
            <a:off x="1328738" y="46038"/>
            <a:ext cx="7815262" cy="1036637"/>
          </a:xfrm>
        </p:spPr>
        <p:txBody>
          <a:bodyPr/>
          <a:lstStyle/>
          <a:p>
            <a:pPr>
              <a:lnSpc>
                <a:spcPct val="85000"/>
              </a:lnSpc>
            </a:pPr>
            <a:r>
              <a:rPr lang="en-US" altLang="en-US" sz="4000" b="1" dirty="0">
                <a:latin typeface="Times New Roman" panose="02020603050405020304" pitchFamily="18" charset="0"/>
                <a:cs typeface="Times New Roman" panose="02020603050405020304" pitchFamily="18" charset="0"/>
              </a:rPr>
              <a:t>Filter Chain</a:t>
            </a:r>
            <a:br>
              <a:rPr lang="en-US" altLang="en-US" sz="4000" b="1" dirty="0">
                <a:latin typeface="Times New Roman" panose="02020603050405020304" pitchFamily="18" charset="0"/>
                <a:cs typeface="Times New Roman" panose="02020603050405020304" pitchFamily="18" charset="0"/>
              </a:rPr>
            </a:br>
            <a:r>
              <a:rPr lang="en-US" altLang="en-US" b="1" dirty="0">
                <a:latin typeface="Times New Roman" panose="02020603050405020304" pitchFamily="18" charset="0"/>
                <a:cs typeface="Times New Roman" panose="02020603050405020304" pitchFamily="18" charset="0"/>
              </a:rPr>
              <a:t> </a:t>
            </a:r>
            <a:r>
              <a:rPr lang="en-US" altLang="en-US" sz="3600" dirty="0">
                <a:latin typeface="Times New Roman" panose="02020603050405020304" pitchFamily="18" charset="0"/>
                <a:cs typeface="Times New Roman" panose="02020603050405020304" pitchFamily="18" charset="0"/>
              </a:rPr>
              <a:t>Definition</a:t>
            </a:r>
          </a:p>
        </p:txBody>
      </p:sp>
      <p:sp>
        <p:nvSpPr>
          <p:cNvPr id="164867" name="Rectangle 3"/>
          <p:cNvSpPr>
            <a:spLocks noGrp="1"/>
          </p:cNvSpPr>
          <p:nvPr>
            <p:ph type="body" idx="4294967295"/>
          </p:nvPr>
        </p:nvSpPr>
        <p:spPr>
          <a:xfrm>
            <a:off x="206375" y="1020763"/>
            <a:ext cx="8937625" cy="4048125"/>
          </a:xfrm>
        </p:spPr>
        <p:txBody>
          <a:bodyPr/>
          <a:lstStyle/>
          <a:p>
            <a:pPr algn="just" eaLnBrk="1" hangingPunct="1">
              <a:lnSpc>
                <a:spcPct val="80000"/>
              </a:lnSpc>
            </a:pPr>
            <a:r>
              <a:rPr lang="en-US" altLang="en-US" sz="2400">
                <a:latin typeface="Times New Roman" panose="02020603050405020304" pitchFamily="18" charset="0"/>
                <a:cs typeface="Times New Roman" panose="02020603050405020304" pitchFamily="18" charset="0"/>
              </a:rPr>
              <a:t>There can be </a:t>
            </a:r>
            <a:r>
              <a:rPr lang="en-US" altLang="en-US" sz="2400" b="1">
                <a:latin typeface="Times New Roman" panose="02020603050405020304" pitchFamily="18" charset="0"/>
                <a:cs typeface="Times New Roman" panose="02020603050405020304" pitchFamily="18" charset="0"/>
              </a:rPr>
              <a:t>more than one filter</a:t>
            </a:r>
            <a:r>
              <a:rPr lang="en-US" altLang="en-US" sz="2400">
                <a:latin typeface="Times New Roman" panose="02020603050405020304" pitchFamily="18" charset="0"/>
                <a:cs typeface="Times New Roman" panose="02020603050405020304" pitchFamily="18" charset="0"/>
              </a:rPr>
              <a:t> between the user and the endpoint – Invoke a </a:t>
            </a:r>
            <a:r>
              <a:rPr lang="en-US" altLang="en-US" sz="2400" b="1">
                <a:latin typeface="Times New Roman" panose="02020603050405020304" pitchFamily="18" charset="0"/>
                <a:cs typeface="Times New Roman" panose="02020603050405020304" pitchFamily="18" charset="0"/>
              </a:rPr>
              <a:t>series of filters</a:t>
            </a:r>
          </a:p>
          <a:p>
            <a:pPr algn="just" eaLnBrk="1" hangingPunct="1">
              <a:lnSpc>
                <a:spcPct val="80000"/>
              </a:lnSpc>
            </a:pPr>
            <a:r>
              <a:rPr lang="en-US" altLang="en-US" sz="2400">
                <a:latin typeface="Times New Roman" panose="02020603050405020304" pitchFamily="18" charset="0"/>
                <a:cs typeface="Times New Roman" panose="02020603050405020304" pitchFamily="18" charset="0"/>
              </a:rPr>
              <a:t>A request or a response is </a:t>
            </a:r>
            <a:r>
              <a:rPr lang="en-US" altLang="en-US" sz="2400" b="1">
                <a:latin typeface="Times New Roman" panose="02020603050405020304" pitchFamily="18" charset="0"/>
                <a:cs typeface="Times New Roman" panose="02020603050405020304" pitchFamily="18" charset="0"/>
              </a:rPr>
              <a:t>passed</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through</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one</a:t>
            </a:r>
            <a:r>
              <a:rPr lang="en-US" altLang="en-US" sz="2400">
                <a:latin typeface="Times New Roman" panose="02020603050405020304" pitchFamily="18" charset="0"/>
                <a:cs typeface="Times New Roman" panose="02020603050405020304" pitchFamily="18" charset="0"/>
              </a:rPr>
              <a:t> filter to the </a:t>
            </a:r>
            <a:r>
              <a:rPr lang="en-US" altLang="en-US" sz="2400" b="1">
                <a:latin typeface="Times New Roman" panose="02020603050405020304" pitchFamily="18" charset="0"/>
                <a:cs typeface="Times New Roman" panose="02020603050405020304" pitchFamily="18" charset="0"/>
              </a:rPr>
              <a:t>next</a:t>
            </a:r>
            <a:r>
              <a:rPr lang="en-US" altLang="en-US" sz="2400">
                <a:latin typeface="Times New Roman" panose="02020603050405020304" pitchFamily="18" charset="0"/>
                <a:cs typeface="Times New Roman" panose="02020603050405020304" pitchFamily="18" charset="0"/>
              </a:rPr>
              <a:t> in the filter chain. So each request and response has to be serviced by each filter forming a filter chain</a:t>
            </a:r>
          </a:p>
          <a:p>
            <a:pPr algn="just" eaLnBrk="1" hangingPunct="1">
              <a:lnSpc>
                <a:spcPct val="80000"/>
              </a:lnSpc>
            </a:pPr>
            <a:r>
              <a:rPr lang="en-US" altLang="en-US" sz="2400">
                <a:latin typeface="Times New Roman" panose="02020603050405020304" pitchFamily="18" charset="0"/>
                <a:cs typeface="Times New Roman" panose="02020603050405020304" pitchFamily="18" charset="0"/>
              </a:rPr>
              <a:t>If the Calling filter is last filter, will invoke web resource </a:t>
            </a:r>
          </a:p>
          <a:p>
            <a:pPr algn="just" eaLnBrk="1" hangingPunct="1">
              <a:lnSpc>
                <a:spcPct val="80000"/>
              </a:lnSpc>
            </a:pPr>
            <a:r>
              <a:rPr lang="en-US" altLang="en-US" sz="2400" b="1">
                <a:latin typeface="Times New Roman" panose="02020603050405020304" pitchFamily="18" charset="0"/>
                <a:cs typeface="Times New Roman" panose="02020603050405020304" pitchFamily="18" charset="0"/>
              </a:rPr>
              <a:t>FilterChain Interface</a:t>
            </a:r>
          </a:p>
          <a:p>
            <a:pPr lvl="1" algn="just" eaLnBrk="1" hangingPunct="1">
              <a:lnSpc>
                <a:spcPct val="80000"/>
              </a:lnSpc>
            </a:pPr>
            <a:r>
              <a:rPr lang="en-US" altLang="en-US" sz="1800">
                <a:latin typeface="Times New Roman" panose="02020603050405020304" pitchFamily="18" charset="0"/>
                <a:cs typeface="Times New Roman" panose="02020603050405020304" pitchFamily="18" charset="0"/>
              </a:rPr>
              <a:t>Provides an object through the web container</a:t>
            </a:r>
          </a:p>
          <a:p>
            <a:pPr lvl="1" algn="just" eaLnBrk="1" hangingPunct="1">
              <a:lnSpc>
                <a:spcPct val="80000"/>
              </a:lnSpc>
            </a:pPr>
            <a:r>
              <a:rPr lang="en-US" altLang="en-US" sz="1800">
                <a:latin typeface="Times New Roman" panose="02020603050405020304" pitchFamily="18" charset="0"/>
                <a:cs typeface="Times New Roman" panose="02020603050405020304" pitchFamily="18" charset="0"/>
              </a:rPr>
              <a:t>The object invokes the next filter in a filter chain starting from the first filter from a particular end. If the calling filter is the last filter in the chain, it will invoke the web resource, such as JSP and servlet. </a:t>
            </a:r>
          </a:p>
          <a:p>
            <a:pPr lvl="1" algn="just" eaLnBrk="1" hangingPunct="1">
              <a:lnSpc>
                <a:spcPct val="80000"/>
              </a:lnSpc>
            </a:pPr>
            <a:r>
              <a:rPr lang="en-US" altLang="en-US" sz="1800">
                <a:latin typeface="Times New Roman" panose="02020603050405020304" pitchFamily="18" charset="0"/>
                <a:cs typeface="Times New Roman" panose="02020603050405020304" pitchFamily="18" charset="0"/>
              </a:rPr>
              <a:t>Only implement doFilter() method. </a:t>
            </a:r>
          </a:p>
          <a:p>
            <a:pPr lvl="1" algn="just" eaLnBrk="1" hangingPunct="1">
              <a:lnSpc>
                <a:spcPct val="80000"/>
              </a:lnSpc>
            </a:pPr>
            <a:r>
              <a:rPr lang="en-US" altLang="en-US" sz="1800">
                <a:latin typeface="Times New Roman" panose="02020603050405020304" pitchFamily="18" charset="0"/>
                <a:cs typeface="Times New Roman" panose="02020603050405020304" pitchFamily="18" charset="0"/>
              </a:rPr>
              <a:t>Forces the next filter in the chain to be invoked </a:t>
            </a:r>
            <a:endParaRPr lang="vi-VN" altLang="en-US" sz="1800">
              <a:latin typeface="Times New Roman" panose="02020603050405020304" pitchFamily="18" charset="0"/>
              <a:cs typeface="Times New Roman" panose="02020603050405020304" pitchFamily="18" charset="0"/>
            </a:endParaRPr>
          </a:p>
        </p:txBody>
      </p:sp>
      <p:pic>
        <p:nvPicPr>
          <p:cNvPr id="131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4000" y="4899025"/>
            <a:ext cx="3960813" cy="187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81395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31076"/>
                                        </p:tgtEl>
                                        <p:attrNameLst>
                                          <p:attrName>style.visibility</p:attrName>
                                        </p:attrNameLst>
                                      </p:cBhvr>
                                      <p:to>
                                        <p:strVal val="visible"/>
                                      </p:to>
                                    </p:set>
                                    <p:animEffect transition="in" filter="box(in)">
                                      <p:cBhvr>
                                        <p:cTn id="7" dur="500"/>
                                        <p:tgtEl>
                                          <p:spTgt spid="131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p:cNvSpPr>
          <p:nvPr>
            <p:ph type="title" idx="4294967295"/>
          </p:nvPr>
        </p:nvSpPr>
        <p:spPr>
          <a:xfrm>
            <a:off x="1328738" y="0"/>
            <a:ext cx="7815262" cy="1123950"/>
          </a:xfrm>
        </p:spPr>
        <p:txBody>
          <a:bodyPr/>
          <a:lstStyle/>
          <a:p>
            <a:pPr>
              <a:lnSpc>
                <a:spcPct val="85000"/>
              </a:lnSpc>
            </a:pPr>
            <a:r>
              <a:rPr lang="en-US" altLang="en-US" sz="4000" b="1" dirty="0">
                <a:latin typeface="Times New Roman" panose="02020603050405020304" pitchFamily="18" charset="0"/>
                <a:cs typeface="Times New Roman" panose="02020603050405020304" pitchFamily="18" charset="0"/>
              </a:rPr>
              <a:t>Filter Chain </a:t>
            </a:r>
            <a:br>
              <a:rPr lang="en-US" altLang="en-US" sz="4000" b="1" dirty="0">
                <a:latin typeface="Times New Roman" panose="02020603050405020304" pitchFamily="18" charset="0"/>
                <a:cs typeface="Times New Roman" panose="02020603050405020304" pitchFamily="18" charset="0"/>
              </a:rPr>
            </a:br>
            <a:r>
              <a:rPr lang="en-US" altLang="en-US" sz="3600" dirty="0">
                <a:latin typeface="Times New Roman" panose="02020603050405020304" pitchFamily="18" charset="0"/>
                <a:cs typeface="Times New Roman" panose="02020603050405020304" pitchFamily="18" charset="0"/>
              </a:rPr>
              <a:t>Example </a:t>
            </a:r>
          </a:p>
        </p:txBody>
      </p:sp>
      <p:pic>
        <p:nvPicPr>
          <p:cNvPr id="16691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988" y="1128713"/>
            <a:ext cx="3703637" cy="290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7738" y="3576638"/>
            <a:ext cx="4546600" cy="307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66654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6567"/>
                                        </p:tgtEl>
                                        <p:attrNameLst>
                                          <p:attrName>style.visibility</p:attrName>
                                        </p:attrNameLst>
                                      </p:cBhvr>
                                      <p:to>
                                        <p:strVal val="visible"/>
                                      </p:to>
                                    </p:set>
                                    <p:animEffect transition="in" filter="box(in)">
                                      <p:cBhvr>
                                        <p:cTn id="7" dur="500"/>
                                        <p:tgtEl>
                                          <p:spTgt spid="665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p:cNvSpPr>
          <p:nvPr>
            <p:ph type="title" idx="4294967295"/>
          </p:nvPr>
        </p:nvSpPr>
        <p:spPr>
          <a:xfrm>
            <a:off x="1328738" y="0"/>
            <a:ext cx="7815262" cy="1182688"/>
          </a:xfrm>
        </p:spPr>
        <p:txBody>
          <a:bodyPr/>
          <a:lstStyle/>
          <a:p>
            <a:pPr>
              <a:lnSpc>
                <a:spcPct val="85000"/>
              </a:lnSpc>
            </a:pPr>
            <a:r>
              <a:rPr lang="en-US" altLang="en-US" sz="4000" b="1" dirty="0">
                <a:latin typeface="Times New Roman" panose="02020603050405020304" pitchFamily="18" charset="0"/>
                <a:cs typeface="Times New Roman" panose="02020603050405020304" pitchFamily="18" charset="0"/>
              </a:rPr>
              <a:t>Filter Chain </a:t>
            </a:r>
            <a:br>
              <a:rPr lang="en-US" altLang="en-US" b="1" dirty="0">
                <a:latin typeface="Times New Roman" panose="02020603050405020304" pitchFamily="18" charset="0"/>
                <a:cs typeface="Times New Roman" panose="02020603050405020304" pitchFamily="18" charset="0"/>
              </a:rPr>
            </a:br>
            <a:r>
              <a:rPr lang="en-US" altLang="en-US" sz="3600" dirty="0">
                <a:latin typeface="Times New Roman" panose="02020603050405020304" pitchFamily="18" charset="0"/>
                <a:cs typeface="Times New Roman" panose="02020603050405020304" pitchFamily="18" charset="0"/>
              </a:rPr>
              <a:t>Example</a:t>
            </a:r>
            <a:r>
              <a:rPr lang="en-US" altLang="en-US" sz="4000" dirty="0">
                <a:latin typeface="Times New Roman" panose="02020603050405020304" pitchFamily="18" charset="0"/>
                <a:cs typeface="Times New Roman" panose="02020603050405020304" pitchFamily="18" charset="0"/>
              </a:rPr>
              <a:t> </a:t>
            </a:r>
          </a:p>
        </p:txBody>
      </p:sp>
      <p:pic>
        <p:nvPicPr>
          <p:cNvPr id="16896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85863"/>
            <a:ext cx="9144000" cy="406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1564" name="Rectangle 12"/>
          <p:cNvSpPr>
            <a:spLocks noChangeArrowheads="1"/>
          </p:cNvSpPr>
          <p:nvPr/>
        </p:nvSpPr>
        <p:spPr bwMode="auto">
          <a:xfrm>
            <a:off x="2111375" y="3406775"/>
            <a:ext cx="3911600" cy="322263"/>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2979583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1564"/>
                                        </p:tgtEl>
                                        <p:attrNameLst>
                                          <p:attrName>style.visibility</p:attrName>
                                        </p:attrNameLst>
                                      </p:cBhvr>
                                      <p:to>
                                        <p:strVal val="visible"/>
                                      </p:to>
                                    </p:set>
                                    <p:animEffect transition="in" filter="box(in)">
                                      <p:cBhvr>
                                        <p:cTn id="7" dur="500"/>
                                        <p:tgtEl>
                                          <p:spTgt spid="151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6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1010"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 y="1062038"/>
            <a:ext cx="8572500" cy="510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1011" name="Rectangle 2"/>
          <p:cNvSpPr>
            <a:spLocks noGrp="1"/>
          </p:cNvSpPr>
          <p:nvPr>
            <p:ph type="title" idx="4294967295"/>
          </p:nvPr>
        </p:nvSpPr>
        <p:spPr>
          <a:xfrm>
            <a:off x="1328738" y="0"/>
            <a:ext cx="7815262" cy="993775"/>
          </a:xfrm>
        </p:spPr>
        <p:txBody>
          <a:bodyPr/>
          <a:lstStyle/>
          <a:p>
            <a:pPr>
              <a:lnSpc>
                <a:spcPct val="80000"/>
              </a:lnSpc>
            </a:pPr>
            <a:r>
              <a:rPr lang="en-US" altLang="en-US" sz="4000" b="1" dirty="0">
                <a:latin typeface="Times New Roman" panose="02020603050405020304" pitchFamily="18" charset="0"/>
                <a:cs typeface="Times New Roman" panose="02020603050405020304" pitchFamily="18" charset="0"/>
              </a:rPr>
              <a:t>Filter Chain </a:t>
            </a:r>
            <a:br>
              <a:rPr lang="en-US" altLang="en-US" b="1" dirty="0">
                <a:latin typeface="Times New Roman" panose="02020603050405020304" pitchFamily="18" charset="0"/>
                <a:cs typeface="Times New Roman" panose="02020603050405020304" pitchFamily="18" charset="0"/>
              </a:rPr>
            </a:br>
            <a:r>
              <a:rPr lang="en-US" altLang="en-US" sz="3600" dirty="0">
                <a:latin typeface="Times New Roman" panose="02020603050405020304" pitchFamily="18" charset="0"/>
                <a:cs typeface="Times New Roman" panose="02020603050405020304" pitchFamily="18" charset="0"/>
              </a:rPr>
              <a:t>Example</a:t>
            </a:r>
            <a:r>
              <a:rPr lang="en-US" altLang="en-US" sz="4000" dirty="0">
                <a:latin typeface="Times New Roman" panose="02020603050405020304" pitchFamily="18" charset="0"/>
                <a:cs typeface="Times New Roman" panose="02020603050405020304" pitchFamily="18" charset="0"/>
              </a:rPr>
              <a:t> </a:t>
            </a:r>
          </a:p>
        </p:txBody>
      </p:sp>
      <p:sp>
        <p:nvSpPr>
          <p:cNvPr id="5" name="Rectangle 12"/>
          <p:cNvSpPr>
            <a:spLocks noChangeArrowheads="1"/>
          </p:cNvSpPr>
          <p:nvPr/>
        </p:nvSpPr>
        <p:spPr bwMode="auto">
          <a:xfrm>
            <a:off x="1223963" y="1771650"/>
            <a:ext cx="7751762" cy="1135063"/>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sp>
        <p:nvSpPr>
          <p:cNvPr id="2" name="Rectangle 12"/>
          <p:cNvSpPr>
            <a:spLocks noChangeArrowheads="1"/>
          </p:cNvSpPr>
          <p:nvPr/>
        </p:nvSpPr>
        <p:spPr bwMode="auto">
          <a:xfrm>
            <a:off x="1209675" y="5083175"/>
            <a:ext cx="7497763" cy="1233488"/>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sp>
        <p:nvSpPr>
          <p:cNvPr id="4" name="Rectangle 12"/>
          <p:cNvSpPr>
            <a:spLocks noChangeArrowheads="1"/>
          </p:cNvSpPr>
          <p:nvPr/>
        </p:nvSpPr>
        <p:spPr bwMode="auto">
          <a:xfrm>
            <a:off x="1195388" y="2949575"/>
            <a:ext cx="7948612" cy="211613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9354812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in)">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305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275" y="1166813"/>
            <a:ext cx="843915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3059" name="Rectangle 2"/>
          <p:cNvSpPr>
            <a:spLocks noGrp="1"/>
          </p:cNvSpPr>
          <p:nvPr>
            <p:ph type="title" idx="4294967295"/>
          </p:nvPr>
        </p:nvSpPr>
        <p:spPr>
          <a:xfrm>
            <a:off x="1328738" y="0"/>
            <a:ext cx="7815262" cy="1138238"/>
          </a:xfrm>
        </p:spPr>
        <p:txBody>
          <a:bodyPr/>
          <a:lstStyle/>
          <a:p>
            <a:pPr>
              <a:lnSpc>
                <a:spcPct val="80000"/>
              </a:lnSpc>
            </a:pPr>
            <a:r>
              <a:rPr lang="en-US" altLang="en-US" sz="4000" b="1" dirty="0">
                <a:latin typeface="Times New Roman" panose="02020603050405020304" pitchFamily="18" charset="0"/>
                <a:cs typeface="Times New Roman" panose="02020603050405020304" pitchFamily="18" charset="0"/>
              </a:rPr>
              <a:t>Filter Chain </a:t>
            </a:r>
            <a:br>
              <a:rPr lang="en-US" altLang="en-US" b="1" dirty="0">
                <a:latin typeface="Times New Roman" panose="02020603050405020304" pitchFamily="18" charset="0"/>
                <a:cs typeface="Times New Roman" panose="02020603050405020304" pitchFamily="18" charset="0"/>
              </a:rPr>
            </a:br>
            <a:r>
              <a:rPr lang="en-US" altLang="en-US" sz="3600" dirty="0">
                <a:latin typeface="Times New Roman" panose="02020603050405020304" pitchFamily="18" charset="0"/>
                <a:cs typeface="Times New Roman" panose="02020603050405020304" pitchFamily="18" charset="0"/>
              </a:rPr>
              <a:t>Example</a:t>
            </a:r>
            <a:r>
              <a:rPr lang="en-US" altLang="en-US" sz="4000" dirty="0">
                <a:latin typeface="Times New Roman" panose="02020603050405020304" pitchFamily="18" charset="0"/>
                <a:cs typeface="Times New Roman" panose="02020603050405020304" pitchFamily="18" charset="0"/>
              </a:rPr>
              <a:t> </a:t>
            </a:r>
          </a:p>
        </p:txBody>
      </p:sp>
      <p:sp>
        <p:nvSpPr>
          <p:cNvPr id="5" name="Rectangle 12"/>
          <p:cNvSpPr>
            <a:spLocks noChangeArrowheads="1"/>
          </p:cNvSpPr>
          <p:nvPr/>
        </p:nvSpPr>
        <p:spPr bwMode="auto">
          <a:xfrm>
            <a:off x="1606550" y="1914525"/>
            <a:ext cx="7161213" cy="4549775"/>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8047901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p:cNvSpPr>
          <p:nvPr>
            <p:ph type="title" idx="4294967295"/>
          </p:nvPr>
        </p:nvSpPr>
        <p:spPr>
          <a:xfrm>
            <a:off x="1328738" y="0"/>
            <a:ext cx="7815262" cy="1138238"/>
          </a:xfrm>
        </p:spPr>
        <p:txBody>
          <a:bodyPr/>
          <a:lstStyle/>
          <a:p>
            <a:pPr>
              <a:lnSpc>
                <a:spcPct val="80000"/>
              </a:lnSpc>
            </a:pPr>
            <a:r>
              <a:rPr lang="en-US" altLang="en-US" sz="4000" b="1" dirty="0">
                <a:latin typeface="Times New Roman" panose="02020603050405020304" pitchFamily="18" charset="0"/>
                <a:cs typeface="Times New Roman" panose="02020603050405020304" pitchFamily="18" charset="0"/>
              </a:rPr>
              <a:t>Filter Chain </a:t>
            </a:r>
            <a:br>
              <a:rPr lang="en-US" altLang="en-US" b="1" dirty="0">
                <a:latin typeface="Times New Roman" panose="02020603050405020304" pitchFamily="18" charset="0"/>
                <a:cs typeface="Times New Roman" panose="02020603050405020304" pitchFamily="18" charset="0"/>
              </a:rPr>
            </a:br>
            <a:r>
              <a:rPr lang="en-US" altLang="en-US" sz="3600" dirty="0">
                <a:latin typeface="Times New Roman" panose="02020603050405020304" pitchFamily="18" charset="0"/>
                <a:cs typeface="Times New Roman" panose="02020603050405020304" pitchFamily="18" charset="0"/>
              </a:rPr>
              <a:t>Example</a:t>
            </a:r>
            <a:r>
              <a:rPr lang="en-US" altLang="en-US" sz="4000" dirty="0">
                <a:latin typeface="Times New Roman" panose="02020603050405020304" pitchFamily="18" charset="0"/>
                <a:cs typeface="Times New Roman" panose="02020603050405020304" pitchFamily="18" charset="0"/>
              </a:rPr>
              <a:t> </a:t>
            </a:r>
          </a:p>
        </p:txBody>
      </p:sp>
      <p:pic>
        <p:nvPicPr>
          <p:cNvPr id="17510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50950"/>
            <a:ext cx="9144000" cy="507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1564" name="Rectangle 12"/>
          <p:cNvSpPr>
            <a:spLocks noChangeArrowheads="1"/>
          </p:cNvSpPr>
          <p:nvPr/>
        </p:nvSpPr>
        <p:spPr bwMode="auto">
          <a:xfrm>
            <a:off x="1593850" y="4930775"/>
            <a:ext cx="5175250" cy="581025"/>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2192712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1564"/>
                                        </p:tgtEl>
                                        <p:attrNameLst>
                                          <p:attrName>style.visibility</p:attrName>
                                        </p:attrNameLst>
                                      </p:cBhvr>
                                      <p:to>
                                        <p:strVal val="visible"/>
                                      </p:to>
                                    </p:set>
                                    <p:animEffect transition="in" filter="box(in)">
                                      <p:cBhvr>
                                        <p:cTn id="7" dur="500"/>
                                        <p:tgtEl>
                                          <p:spTgt spid="151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6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a:xfrm>
            <a:off x="457200" y="0"/>
            <a:ext cx="8229600" cy="685800"/>
          </a:xfrm>
        </p:spPr>
        <p:txBody>
          <a:bodyPr/>
          <a:lstStyle/>
          <a:p>
            <a:r>
              <a:rPr lang="en-US" altLang="en-US" sz="4000">
                <a:latin typeface="Times New Roman" panose="02020603050405020304" pitchFamily="18" charset="0"/>
                <a:cs typeface="Times New Roman" panose="02020603050405020304" pitchFamily="18" charset="0"/>
              </a:rPr>
              <a:t>Objectives</a:t>
            </a:r>
          </a:p>
        </p:txBody>
      </p:sp>
      <p:sp>
        <p:nvSpPr>
          <p:cNvPr id="5123" name="Rectangle 3"/>
          <p:cNvSpPr>
            <a:spLocks noGrp="1"/>
          </p:cNvSpPr>
          <p:nvPr>
            <p:ph type="body" idx="1"/>
          </p:nvPr>
        </p:nvSpPr>
        <p:spPr>
          <a:xfrm>
            <a:off x="457200" y="609600"/>
            <a:ext cx="8686800" cy="6248400"/>
          </a:xfrm>
        </p:spPr>
        <p:txBody>
          <a:bodyPr/>
          <a:lstStyle/>
          <a:p>
            <a:pPr algn="just">
              <a:lnSpc>
                <a:spcPct val="90000"/>
              </a:lnSpc>
              <a:buClrTx/>
            </a:pPr>
            <a:r>
              <a:rPr lang="en-US" altLang="en-US" b="1" dirty="0">
                <a:latin typeface="Times New Roman" panose="02020603050405020304" pitchFamily="18" charset="0"/>
                <a:cs typeface="Times New Roman" panose="02020603050405020304" pitchFamily="18" charset="0"/>
              </a:rPr>
              <a:t>How to build application using MVC2 Pattern using Filter as Controller?</a:t>
            </a:r>
          </a:p>
          <a:p>
            <a:pPr lvl="1"/>
            <a:r>
              <a:rPr lang="en-US" altLang="en-US" dirty="0">
                <a:latin typeface="Times New Roman" panose="02020603050405020304" pitchFamily="18" charset="0"/>
                <a:cs typeface="Times New Roman" panose="02020603050405020304" pitchFamily="18" charset="0"/>
              </a:rPr>
              <a:t>Filter</a:t>
            </a:r>
          </a:p>
          <a:p>
            <a:pPr lvl="1"/>
            <a:r>
              <a:rPr lang="en-US" altLang="en-US" dirty="0">
                <a:latin typeface="Times New Roman" panose="02020603050405020304" pitchFamily="18" charset="0"/>
                <a:cs typeface="Times New Roman" panose="02020603050405020304" pitchFamily="18" charset="0"/>
              </a:rPr>
              <a:t>Filter Chain</a:t>
            </a:r>
          </a:p>
          <a:p>
            <a:pPr lvl="1"/>
            <a:r>
              <a:rPr lang="en-US" altLang="en-US" dirty="0">
                <a:latin typeface="Times New Roman" panose="02020603050405020304" pitchFamily="18" charset="0"/>
                <a:cs typeface="Times New Roman" panose="02020603050405020304" pitchFamily="18" charset="0"/>
              </a:rPr>
              <a:t>Using Filter as Controller in MVC2 Design Pattern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p:cNvSpPr>
          <p:nvPr>
            <p:ph type="title" idx="4294967295"/>
          </p:nvPr>
        </p:nvSpPr>
        <p:spPr>
          <a:xfrm>
            <a:off x="1328738" y="0"/>
            <a:ext cx="7815262" cy="1138238"/>
          </a:xfrm>
        </p:spPr>
        <p:txBody>
          <a:bodyPr/>
          <a:lstStyle/>
          <a:p>
            <a:pPr>
              <a:lnSpc>
                <a:spcPct val="80000"/>
              </a:lnSpc>
            </a:pPr>
            <a:r>
              <a:rPr lang="en-US" altLang="en-US" sz="4000" b="1" dirty="0">
                <a:latin typeface="Times New Roman" panose="02020603050405020304" pitchFamily="18" charset="0"/>
                <a:cs typeface="Times New Roman" panose="02020603050405020304" pitchFamily="18" charset="0"/>
              </a:rPr>
              <a:t>Filter Chain </a:t>
            </a:r>
            <a:br>
              <a:rPr lang="en-US" altLang="en-US" b="1" dirty="0">
                <a:latin typeface="Times New Roman" panose="02020603050405020304" pitchFamily="18" charset="0"/>
                <a:cs typeface="Times New Roman" panose="02020603050405020304" pitchFamily="18" charset="0"/>
              </a:rPr>
            </a:br>
            <a:r>
              <a:rPr lang="en-US" altLang="en-US" sz="3600" dirty="0">
                <a:latin typeface="Times New Roman" panose="02020603050405020304" pitchFamily="18" charset="0"/>
                <a:cs typeface="Times New Roman" panose="02020603050405020304" pitchFamily="18" charset="0"/>
              </a:rPr>
              <a:t>Example</a:t>
            </a:r>
            <a:r>
              <a:rPr lang="en-US" altLang="en-US" sz="4000" dirty="0">
                <a:latin typeface="Times New Roman" panose="02020603050405020304" pitchFamily="18" charset="0"/>
                <a:cs typeface="Times New Roman" panose="02020603050405020304" pitchFamily="18" charset="0"/>
              </a:rPr>
              <a:t> </a:t>
            </a:r>
          </a:p>
        </p:txBody>
      </p:sp>
      <p:pic>
        <p:nvPicPr>
          <p:cNvPr id="177155"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913" y="1211263"/>
            <a:ext cx="8707437" cy="18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7156"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 y="3416300"/>
            <a:ext cx="86614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90312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920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255713"/>
            <a:ext cx="8915400" cy="554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9203" name="Rectangle 2"/>
          <p:cNvSpPr>
            <a:spLocks noGrp="1"/>
          </p:cNvSpPr>
          <p:nvPr>
            <p:ph type="title" idx="4294967295"/>
          </p:nvPr>
        </p:nvSpPr>
        <p:spPr>
          <a:xfrm>
            <a:off x="977900" y="0"/>
            <a:ext cx="8166100" cy="1138238"/>
          </a:xfrm>
        </p:spPr>
        <p:txBody>
          <a:bodyPr/>
          <a:lstStyle/>
          <a:p>
            <a:pPr>
              <a:lnSpc>
                <a:spcPct val="80000"/>
              </a:lnSpc>
            </a:pPr>
            <a:r>
              <a:rPr lang="en-US" altLang="en-US" sz="4000" b="1" dirty="0">
                <a:latin typeface="Times New Roman" panose="02020603050405020304" pitchFamily="18" charset="0"/>
                <a:cs typeface="Times New Roman" panose="02020603050405020304" pitchFamily="18" charset="0"/>
              </a:rPr>
              <a:t>Filter Chain </a:t>
            </a:r>
            <a:br>
              <a:rPr lang="en-US" altLang="en-US" b="1" dirty="0">
                <a:latin typeface="Times New Roman" panose="02020603050405020304" pitchFamily="18" charset="0"/>
                <a:cs typeface="Times New Roman" panose="02020603050405020304" pitchFamily="18" charset="0"/>
              </a:rPr>
            </a:br>
            <a:r>
              <a:rPr lang="en-US" altLang="en-US" sz="3600" dirty="0">
                <a:latin typeface="Times New Roman" panose="02020603050405020304" pitchFamily="18" charset="0"/>
                <a:cs typeface="Times New Roman" panose="02020603050405020304" pitchFamily="18" charset="0"/>
              </a:rPr>
              <a:t>Example</a:t>
            </a:r>
            <a:r>
              <a:rPr lang="en-US" altLang="en-US" sz="4000" dirty="0">
                <a:latin typeface="Times New Roman" panose="02020603050405020304" pitchFamily="18" charset="0"/>
                <a:cs typeface="Times New Roman" panose="02020603050405020304" pitchFamily="18" charset="0"/>
              </a:rPr>
              <a:t> – </a:t>
            </a:r>
            <a:r>
              <a:rPr lang="en-US" altLang="en-US" sz="4000" b="1" dirty="0">
                <a:latin typeface="Times New Roman" panose="02020603050405020304" pitchFamily="18" charset="0"/>
                <a:cs typeface="Times New Roman" panose="02020603050405020304" pitchFamily="18" charset="0"/>
              </a:rPr>
              <a:t>Change position</a:t>
            </a:r>
          </a:p>
        </p:txBody>
      </p:sp>
      <p:sp>
        <p:nvSpPr>
          <p:cNvPr id="5" name="Rectangle 12"/>
          <p:cNvSpPr>
            <a:spLocks noChangeArrowheads="1"/>
          </p:cNvSpPr>
          <p:nvPr/>
        </p:nvSpPr>
        <p:spPr bwMode="auto">
          <a:xfrm>
            <a:off x="1341438" y="2089150"/>
            <a:ext cx="7702550" cy="4460875"/>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9679646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p:cNvSpPr>
          <p:nvPr>
            <p:ph type="title" idx="4294967295"/>
          </p:nvPr>
        </p:nvSpPr>
        <p:spPr>
          <a:xfrm>
            <a:off x="1328738" y="0"/>
            <a:ext cx="7815262" cy="1138238"/>
          </a:xfrm>
        </p:spPr>
        <p:txBody>
          <a:bodyPr/>
          <a:lstStyle/>
          <a:p>
            <a:pPr>
              <a:lnSpc>
                <a:spcPct val="80000"/>
              </a:lnSpc>
            </a:pPr>
            <a:r>
              <a:rPr lang="en-US" altLang="en-US" sz="4000" b="1" dirty="0">
                <a:latin typeface="Times New Roman" panose="02020603050405020304" pitchFamily="18" charset="0"/>
                <a:cs typeface="Times New Roman" panose="02020603050405020304" pitchFamily="18" charset="0"/>
              </a:rPr>
              <a:t>Filter Chain </a:t>
            </a:r>
            <a:br>
              <a:rPr lang="en-US" altLang="en-US" b="1" dirty="0">
                <a:latin typeface="Times New Roman" panose="02020603050405020304" pitchFamily="18" charset="0"/>
                <a:cs typeface="Times New Roman" panose="02020603050405020304" pitchFamily="18" charset="0"/>
              </a:rPr>
            </a:br>
            <a:r>
              <a:rPr lang="en-US" altLang="en-US" sz="3600" dirty="0">
                <a:latin typeface="Times New Roman" panose="02020603050405020304" pitchFamily="18" charset="0"/>
                <a:cs typeface="Times New Roman" panose="02020603050405020304" pitchFamily="18" charset="0"/>
              </a:rPr>
              <a:t>Example</a:t>
            </a:r>
            <a:r>
              <a:rPr lang="en-US" altLang="en-US" sz="4000" dirty="0">
                <a:latin typeface="Times New Roman" panose="02020603050405020304" pitchFamily="18" charset="0"/>
                <a:cs typeface="Times New Roman" panose="02020603050405020304" pitchFamily="18" charset="0"/>
              </a:rPr>
              <a:t> </a:t>
            </a:r>
          </a:p>
        </p:txBody>
      </p:sp>
      <p:pic>
        <p:nvPicPr>
          <p:cNvPr id="7373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350" y="4089400"/>
            <a:ext cx="8289925" cy="206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1252"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988" y="1420813"/>
            <a:ext cx="8280400" cy="198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20406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3737"/>
                                        </p:tgtEl>
                                        <p:attrNameLst>
                                          <p:attrName>style.visibility</p:attrName>
                                        </p:attrNameLst>
                                      </p:cBhvr>
                                      <p:to>
                                        <p:strVal val="visible"/>
                                      </p:to>
                                    </p:set>
                                    <p:animEffect transition="in" filter="box(in)">
                                      <p:cBhvr>
                                        <p:cTn id="7" dur="500"/>
                                        <p:tgtEl>
                                          <p:spTgt spid="737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p:cNvSpPr>
          <p:nvPr>
            <p:ph type="title" idx="4294967295"/>
          </p:nvPr>
        </p:nvSpPr>
        <p:spPr>
          <a:xfrm>
            <a:off x="1328738" y="0"/>
            <a:ext cx="7815262" cy="1417638"/>
          </a:xfrm>
        </p:spPr>
        <p:txBody>
          <a:bodyPr/>
          <a:lstStyle/>
          <a:p>
            <a:pPr>
              <a:lnSpc>
                <a:spcPct val="85000"/>
              </a:lnSpc>
            </a:pPr>
            <a:r>
              <a:rPr lang="en-US" altLang="en-US" sz="4000" b="1" dirty="0">
                <a:latin typeface="Times New Roman" panose="02020603050405020304" pitchFamily="18" charset="0"/>
                <a:cs typeface="Times New Roman" panose="02020603050405020304" pitchFamily="18" charset="0"/>
              </a:rPr>
              <a:t>Filter Chain </a:t>
            </a:r>
            <a:br>
              <a:rPr lang="en-US" altLang="en-US" sz="4000" dirty="0">
                <a:latin typeface="Times New Roman" panose="02020603050405020304" pitchFamily="18" charset="0"/>
                <a:cs typeface="Times New Roman" panose="02020603050405020304" pitchFamily="18" charset="0"/>
              </a:rPr>
            </a:br>
            <a:r>
              <a:rPr lang="en-US" altLang="en-US" sz="4800" b="1" dirty="0">
                <a:latin typeface="Times New Roman" panose="02020603050405020304" pitchFamily="18" charset="0"/>
                <a:cs typeface="Times New Roman" panose="02020603050405020304" pitchFamily="18" charset="0"/>
              </a:rPr>
              <a:t> </a:t>
            </a:r>
            <a:r>
              <a:rPr lang="en-US" altLang="en-US" sz="3600" dirty="0">
                <a:latin typeface="Times New Roman" panose="02020603050405020304" pitchFamily="18" charset="0"/>
                <a:cs typeface="Times New Roman" panose="02020603050405020304" pitchFamily="18" charset="0"/>
              </a:rPr>
              <a:t>Why need a Wrapper Class</a:t>
            </a:r>
          </a:p>
        </p:txBody>
      </p:sp>
      <p:pic>
        <p:nvPicPr>
          <p:cNvPr id="183299"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87475"/>
            <a:ext cx="9144000" cy="452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1564" name="Rectangle 12"/>
          <p:cNvSpPr>
            <a:spLocks noChangeArrowheads="1"/>
          </p:cNvSpPr>
          <p:nvPr/>
        </p:nvSpPr>
        <p:spPr bwMode="auto">
          <a:xfrm>
            <a:off x="1990725" y="4368800"/>
            <a:ext cx="6119813" cy="581025"/>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3076710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1564"/>
                                        </p:tgtEl>
                                        <p:attrNameLst>
                                          <p:attrName>style.visibility</p:attrName>
                                        </p:attrNameLst>
                                      </p:cBhvr>
                                      <p:to>
                                        <p:strVal val="visible"/>
                                      </p:to>
                                    </p:set>
                                    <p:animEffect transition="in" filter="box(in)">
                                      <p:cBhvr>
                                        <p:cTn id="7" dur="500"/>
                                        <p:tgtEl>
                                          <p:spTgt spid="151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6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p:cNvSpPr>
          <p:nvPr>
            <p:ph type="title" idx="4294967295"/>
          </p:nvPr>
        </p:nvSpPr>
        <p:spPr>
          <a:xfrm>
            <a:off x="1328738" y="0"/>
            <a:ext cx="7815262" cy="1152525"/>
          </a:xfrm>
        </p:spPr>
        <p:txBody>
          <a:bodyPr/>
          <a:lstStyle/>
          <a:p>
            <a:pPr>
              <a:lnSpc>
                <a:spcPct val="80000"/>
              </a:lnSpc>
            </a:pPr>
            <a:r>
              <a:rPr lang="en-US" altLang="en-US" sz="4000" b="1" dirty="0">
                <a:latin typeface="Times New Roman" panose="02020603050405020304" pitchFamily="18" charset="0"/>
                <a:cs typeface="Times New Roman" panose="02020603050405020304" pitchFamily="18" charset="0"/>
              </a:rPr>
              <a:t>Filter Chain </a:t>
            </a:r>
            <a:br>
              <a:rPr lang="en-US" altLang="en-US" sz="4000" dirty="0">
                <a:latin typeface="Times New Roman" panose="02020603050405020304" pitchFamily="18" charset="0"/>
                <a:cs typeface="Times New Roman" panose="02020603050405020304" pitchFamily="18" charset="0"/>
              </a:rPr>
            </a:br>
            <a:r>
              <a:rPr lang="en-US" altLang="en-US" sz="4800" b="1" dirty="0">
                <a:latin typeface="Times New Roman" panose="02020603050405020304" pitchFamily="18" charset="0"/>
                <a:cs typeface="Times New Roman" panose="02020603050405020304" pitchFamily="18" charset="0"/>
              </a:rPr>
              <a:t> </a:t>
            </a:r>
            <a:r>
              <a:rPr lang="en-US" altLang="en-US" sz="3600" dirty="0">
                <a:latin typeface="Times New Roman" panose="02020603050405020304" pitchFamily="18" charset="0"/>
                <a:cs typeface="Times New Roman" panose="02020603050405020304" pitchFamily="18" charset="0"/>
              </a:rPr>
              <a:t>Why need a Wrapper Class</a:t>
            </a:r>
          </a:p>
        </p:txBody>
      </p:sp>
      <p:pic>
        <p:nvPicPr>
          <p:cNvPr id="18534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988" y="1128713"/>
            <a:ext cx="3703637" cy="290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7738" y="3576638"/>
            <a:ext cx="4546600" cy="307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053021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5783"/>
                                        </p:tgtEl>
                                        <p:attrNameLst>
                                          <p:attrName>style.visibility</p:attrName>
                                        </p:attrNameLst>
                                      </p:cBhvr>
                                      <p:to>
                                        <p:strVal val="visible"/>
                                      </p:to>
                                    </p:set>
                                    <p:animEffect transition="in" filter="box(in)">
                                      <p:cBhvr>
                                        <p:cTn id="7" dur="500"/>
                                        <p:tgtEl>
                                          <p:spTgt spid="757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p:cNvSpPr>
          <p:nvPr>
            <p:ph type="title" idx="4294967295"/>
          </p:nvPr>
        </p:nvSpPr>
        <p:spPr>
          <a:xfrm>
            <a:off x="1328738" y="0"/>
            <a:ext cx="7815262" cy="1152525"/>
          </a:xfrm>
        </p:spPr>
        <p:txBody>
          <a:bodyPr/>
          <a:lstStyle/>
          <a:p>
            <a:pPr>
              <a:lnSpc>
                <a:spcPct val="80000"/>
              </a:lnSpc>
            </a:pPr>
            <a:r>
              <a:rPr lang="en-US" altLang="en-US" sz="4000" b="1" dirty="0">
                <a:latin typeface="Times New Roman" panose="02020603050405020304" pitchFamily="18" charset="0"/>
                <a:cs typeface="Times New Roman" panose="02020603050405020304" pitchFamily="18" charset="0"/>
              </a:rPr>
              <a:t>Filter Chain</a:t>
            </a:r>
            <a:br>
              <a:rPr lang="en-US" altLang="en-US" sz="4000" dirty="0">
                <a:latin typeface="Times New Roman" panose="02020603050405020304" pitchFamily="18" charset="0"/>
                <a:cs typeface="Times New Roman" panose="02020603050405020304" pitchFamily="18" charset="0"/>
              </a:rPr>
            </a:br>
            <a:r>
              <a:rPr lang="en-US" altLang="en-US" sz="4800" b="1" dirty="0">
                <a:latin typeface="Times New Roman" panose="02020603050405020304" pitchFamily="18" charset="0"/>
                <a:cs typeface="Times New Roman" panose="02020603050405020304" pitchFamily="18" charset="0"/>
              </a:rPr>
              <a:t> </a:t>
            </a:r>
            <a:r>
              <a:rPr lang="en-US" altLang="en-US" sz="3600" dirty="0">
                <a:latin typeface="Times New Roman" panose="02020603050405020304" pitchFamily="18" charset="0"/>
                <a:cs typeface="Times New Roman" panose="02020603050405020304" pitchFamily="18" charset="0"/>
              </a:rPr>
              <a:t>Why need a Wrapper Class</a:t>
            </a:r>
          </a:p>
        </p:txBody>
      </p:sp>
      <p:pic>
        <p:nvPicPr>
          <p:cNvPr id="187395"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04913"/>
            <a:ext cx="6464300" cy="52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2"/>
          <p:cNvSpPr>
            <a:spLocks noChangeArrowheads="1"/>
          </p:cNvSpPr>
          <p:nvPr/>
        </p:nvSpPr>
        <p:spPr bwMode="auto">
          <a:xfrm>
            <a:off x="1423988" y="5868988"/>
            <a:ext cx="1512887" cy="223837"/>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pic>
        <p:nvPicPr>
          <p:cNvPr id="7680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9850" y="2568575"/>
            <a:ext cx="3994150" cy="297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2"/>
          <p:cNvSpPr>
            <a:spLocks noChangeArrowheads="1"/>
          </p:cNvSpPr>
          <p:nvPr/>
        </p:nvSpPr>
        <p:spPr bwMode="auto">
          <a:xfrm>
            <a:off x="5211763" y="5140325"/>
            <a:ext cx="3068637" cy="254000"/>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6921326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76808"/>
                                        </p:tgtEl>
                                        <p:attrNameLst>
                                          <p:attrName>style.visibility</p:attrName>
                                        </p:attrNameLst>
                                      </p:cBhvr>
                                      <p:to>
                                        <p:strVal val="visible"/>
                                      </p:to>
                                    </p:set>
                                    <p:animEffect transition="in" filter="box(in)">
                                      <p:cBhvr>
                                        <p:cTn id="12" dur="500"/>
                                        <p:tgtEl>
                                          <p:spTgt spid="76808"/>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ox(in)">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9442" name="Rectangle 2"/>
          <p:cNvSpPr>
            <a:spLocks noGrp="1"/>
          </p:cNvSpPr>
          <p:nvPr>
            <p:ph type="title" idx="4294967295"/>
          </p:nvPr>
        </p:nvSpPr>
        <p:spPr>
          <a:xfrm>
            <a:off x="1328738" y="0"/>
            <a:ext cx="7815262" cy="1063625"/>
          </a:xfrm>
        </p:spPr>
        <p:txBody>
          <a:bodyPr/>
          <a:lstStyle/>
          <a:p>
            <a:pPr>
              <a:lnSpc>
                <a:spcPct val="75000"/>
              </a:lnSpc>
            </a:pPr>
            <a:r>
              <a:rPr lang="en-US" altLang="en-US" sz="4000" b="1" dirty="0">
                <a:latin typeface="Times New Roman" panose="02020603050405020304" pitchFamily="18" charset="0"/>
                <a:cs typeface="Times New Roman" panose="02020603050405020304" pitchFamily="18" charset="0"/>
              </a:rPr>
              <a:t>Filter Chain </a:t>
            </a:r>
            <a:br>
              <a:rPr lang="en-US" altLang="en-US" sz="4000" dirty="0">
                <a:latin typeface="Times New Roman" panose="02020603050405020304" pitchFamily="18" charset="0"/>
                <a:cs typeface="Times New Roman" panose="02020603050405020304" pitchFamily="18" charset="0"/>
              </a:rPr>
            </a:br>
            <a:r>
              <a:rPr lang="en-US" altLang="en-US" sz="4800" b="1" dirty="0">
                <a:latin typeface="Times New Roman" panose="02020603050405020304" pitchFamily="18" charset="0"/>
                <a:cs typeface="Times New Roman" panose="02020603050405020304" pitchFamily="18" charset="0"/>
              </a:rPr>
              <a:t> </a:t>
            </a:r>
            <a:r>
              <a:rPr lang="en-US" altLang="en-US" sz="3600" dirty="0">
                <a:latin typeface="Times New Roman" panose="02020603050405020304" pitchFamily="18" charset="0"/>
                <a:cs typeface="Times New Roman" panose="02020603050405020304" pitchFamily="18" charset="0"/>
              </a:rPr>
              <a:t>Wrapper Class</a:t>
            </a:r>
          </a:p>
        </p:txBody>
      </p:sp>
      <p:sp>
        <p:nvSpPr>
          <p:cNvPr id="189443" name="Rectangle 3"/>
          <p:cNvSpPr>
            <a:spLocks noGrp="1"/>
          </p:cNvSpPr>
          <p:nvPr>
            <p:ph type="body" idx="4294967295"/>
          </p:nvPr>
        </p:nvSpPr>
        <p:spPr>
          <a:xfrm>
            <a:off x="192088" y="1023938"/>
            <a:ext cx="8951912" cy="2390775"/>
          </a:xfrm>
        </p:spPr>
        <p:txBody>
          <a:bodyPr/>
          <a:lstStyle/>
          <a:p>
            <a:pPr algn="just" eaLnBrk="1" hangingPunct="1">
              <a:lnSpc>
                <a:spcPct val="80000"/>
              </a:lnSpc>
            </a:pPr>
            <a:r>
              <a:rPr lang="en-US" altLang="en-US" sz="1800" dirty="0">
                <a:latin typeface="Times New Roman" panose="02020603050405020304" pitchFamily="18" charset="0"/>
              </a:rPr>
              <a:t>To </a:t>
            </a:r>
            <a:r>
              <a:rPr lang="en-US" altLang="en-US" sz="1800" b="1" dirty="0">
                <a:latin typeface="Times New Roman" panose="02020603050405020304" pitchFamily="18" charset="0"/>
              </a:rPr>
              <a:t>modify or intercept </a:t>
            </a:r>
            <a:r>
              <a:rPr lang="en-US" altLang="en-US" sz="1800" dirty="0">
                <a:latin typeface="Times New Roman" panose="02020603050405020304" pitchFamily="18" charset="0"/>
                <a:cs typeface="Times New Roman" panose="02020603050405020304" pitchFamily="18" charset="0"/>
              </a:rPr>
              <a:t>the request or response </a:t>
            </a:r>
            <a:r>
              <a:rPr lang="en-US" altLang="en-US" sz="1800" b="1" dirty="0">
                <a:latin typeface="Times New Roman" panose="02020603050405020304" pitchFamily="18" charset="0"/>
                <a:cs typeface="Times New Roman" panose="02020603050405020304" pitchFamily="18" charset="0"/>
              </a:rPr>
              <a:t>before</a:t>
            </a:r>
            <a:r>
              <a:rPr lang="en-US" altLang="en-US" sz="1800" dirty="0">
                <a:latin typeface="Times New Roman" panose="02020603050405020304" pitchFamily="18" charset="0"/>
                <a:cs typeface="Times New Roman" panose="02020603050405020304" pitchFamily="18" charset="0"/>
              </a:rPr>
              <a:t> they </a:t>
            </a:r>
            <a:r>
              <a:rPr lang="en-US" altLang="en-US" sz="1800" b="1" dirty="0">
                <a:latin typeface="Times New Roman" panose="02020603050405020304" pitchFamily="18" charset="0"/>
                <a:cs typeface="Times New Roman" panose="02020603050405020304" pitchFamily="18" charset="0"/>
              </a:rPr>
              <a:t>can reach their logical destination</a:t>
            </a:r>
            <a:r>
              <a:rPr lang="en-US" altLang="en-US" sz="1800" dirty="0">
                <a:latin typeface="Times New Roman" panose="02020603050405020304" pitchFamily="18" charset="0"/>
                <a:cs typeface="Times New Roman" panose="02020603050405020304" pitchFamily="18" charset="0"/>
              </a:rPr>
              <a:t>, the </a:t>
            </a:r>
            <a:r>
              <a:rPr lang="en-US" altLang="en-US" sz="1800" b="1" dirty="0">
                <a:latin typeface="Times New Roman" panose="02020603050405020304" pitchFamily="18" charset="0"/>
                <a:cs typeface="Times New Roman" panose="02020603050405020304" pitchFamily="18" charset="0"/>
              </a:rPr>
              <a:t>required object can dynamically capture </a:t>
            </a:r>
            <a:r>
              <a:rPr lang="en-US" altLang="en-US" sz="1800" dirty="0">
                <a:latin typeface="Times New Roman" panose="02020603050405020304" pitchFamily="18" charset="0"/>
                <a:cs typeface="Times New Roman" panose="02020603050405020304" pitchFamily="18" charset="0"/>
              </a:rPr>
              <a:t>the request or response</a:t>
            </a:r>
          </a:p>
          <a:p>
            <a:pPr algn="just" eaLnBrk="1" hangingPunct="1">
              <a:lnSpc>
                <a:spcPct val="80000"/>
              </a:lnSpc>
            </a:pPr>
            <a:r>
              <a:rPr lang="en-US" altLang="en-US" sz="1800" dirty="0">
                <a:latin typeface="Times New Roman" panose="02020603050405020304" pitchFamily="18" charset="0"/>
                <a:cs typeface="Times New Roman" panose="02020603050405020304" pitchFamily="18" charset="0"/>
              </a:rPr>
              <a:t>Wrapper class</a:t>
            </a:r>
          </a:p>
          <a:p>
            <a:pPr lvl="1" algn="just" eaLnBrk="1" hangingPunct="1">
              <a:lnSpc>
                <a:spcPct val="80000"/>
              </a:lnSpc>
            </a:pPr>
            <a:r>
              <a:rPr lang="en-US" altLang="en-US" sz="1600" dirty="0">
                <a:latin typeface="Times New Roman" panose="02020603050405020304" pitchFamily="18" charset="0"/>
                <a:cs typeface="Times New Roman" panose="02020603050405020304" pitchFamily="18" charset="0"/>
              </a:rPr>
              <a:t>Creates the object to </a:t>
            </a:r>
            <a:r>
              <a:rPr lang="en-US" altLang="en-US" sz="1600" b="1" dirty="0">
                <a:latin typeface="Times New Roman" panose="02020603050405020304" pitchFamily="18" charset="0"/>
                <a:cs typeface="Times New Roman" panose="02020603050405020304" pitchFamily="18" charset="0"/>
              </a:rPr>
              <a:t>capture the request and response </a:t>
            </a:r>
            <a:r>
              <a:rPr lang="en-US" altLang="en-US" sz="1600" dirty="0">
                <a:latin typeface="Times New Roman" panose="02020603050405020304" pitchFamily="18" charset="0"/>
                <a:cs typeface="Times New Roman" panose="02020603050405020304" pitchFamily="18" charset="0"/>
              </a:rPr>
              <a:t>before they reach server and client respectively</a:t>
            </a:r>
          </a:p>
          <a:p>
            <a:pPr lvl="1" algn="just" eaLnBrk="1" hangingPunct="1">
              <a:lnSpc>
                <a:spcPct val="80000"/>
              </a:lnSpc>
            </a:pPr>
            <a:r>
              <a:rPr lang="en-US" altLang="en-US" sz="1600" dirty="0">
                <a:latin typeface="Times New Roman" panose="02020603050405020304" pitchFamily="18" charset="0"/>
                <a:cs typeface="Times New Roman" panose="02020603050405020304" pitchFamily="18" charset="0"/>
              </a:rPr>
              <a:t>The wrapper object generated by the filter </a:t>
            </a:r>
            <a:r>
              <a:rPr lang="en-US" altLang="en-US" sz="1600" b="1" dirty="0">
                <a:latin typeface="Times New Roman" panose="02020603050405020304" pitchFamily="18" charset="0"/>
                <a:cs typeface="Times New Roman" panose="02020603050405020304" pitchFamily="18" charset="0"/>
              </a:rPr>
              <a:t>implements the </a:t>
            </a:r>
            <a:r>
              <a:rPr lang="en-US" altLang="en-US" sz="1600" b="1" dirty="0" err="1">
                <a:latin typeface="Times New Roman" panose="02020603050405020304" pitchFamily="18" charset="0"/>
                <a:cs typeface="Times New Roman" panose="02020603050405020304" pitchFamily="18" charset="0"/>
              </a:rPr>
              <a:t>getWriter</a:t>
            </a:r>
            <a:r>
              <a:rPr lang="en-US" altLang="en-US" sz="1600" b="1" dirty="0">
                <a:latin typeface="Times New Roman" panose="02020603050405020304" pitchFamily="18" charset="0"/>
                <a:cs typeface="Times New Roman" panose="02020603050405020304" pitchFamily="18" charset="0"/>
              </a:rPr>
              <a:t>() and </a:t>
            </a:r>
            <a:r>
              <a:rPr lang="en-US" altLang="en-US" sz="1600" b="1" dirty="0" err="1">
                <a:latin typeface="Times New Roman" panose="02020603050405020304" pitchFamily="18" charset="0"/>
                <a:cs typeface="Times New Roman" panose="02020603050405020304" pitchFamily="18" charset="0"/>
              </a:rPr>
              <a:t>getOutputStream</a:t>
            </a:r>
            <a:r>
              <a:rPr lang="en-US" altLang="en-US" sz="1600" b="1" dirty="0">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which returns a stand-in-stream. The stand-in-stream is passed to the servlet through the wrapper object</a:t>
            </a:r>
          </a:p>
          <a:p>
            <a:pPr lvl="1" algn="just" eaLnBrk="1" hangingPunct="1">
              <a:lnSpc>
                <a:spcPct val="80000"/>
              </a:lnSpc>
            </a:pPr>
            <a:r>
              <a:rPr lang="en-US" altLang="en-US" sz="1600" dirty="0">
                <a:latin typeface="Times New Roman" panose="02020603050405020304" pitchFamily="18" charset="0"/>
                <a:cs typeface="Times New Roman" panose="02020603050405020304" pitchFamily="18" charset="0"/>
              </a:rPr>
              <a:t>The wrapper object captures </a:t>
            </a:r>
            <a:r>
              <a:rPr lang="en-US" altLang="en-US" sz="1600" b="1" dirty="0">
                <a:latin typeface="Times New Roman" panose="02020603050405020304" pitchFamily="18" charset="0"/>
                <a:cs typeface="Times New Roman" panose="02020603050405020304" pitchFamily="18" charset="0"/>
              </a:rPr>
              <a:t>the response through the stand-in-stream </a:t>
            </a:r>
            <a:r>
              <a:rPr lang="en-US" altLang="en-US" sz="1600" dirty="0">
                <a:latin typeface="Times New Roman" panose="02020603050405020304" pitchFamily="18" charset="0"/>
                <a:cs typeface="Times New Roman" panose="02020603050405020304" pitchFamily="18" charset="0"/>
              </a:rPr>
              <a:t>and sends it back to the filter</a:t>
            </a:r>
          </a:p>
        </p:txBody>
      </p:sp>
      <p:graphicFrame>
        <p:nvGraphicFramePr>
          <p:cNvPr id="69652" name="Group 20"/>
          <p:cNvGraphicFramePr>
            <a:graphicFrameLocks noGrp="1"/>
          </p:cNvGraphicFramePr>
          <p:nvPr>
            <p:ph type="tbl" idx="4294967295"/>
            <p:extLst>
              <p:ext uri="{D42A27DB-BD31-4B8C-83A1-F6EECF244321}">
                <p14:modId xmlns:p14="http://schemas.microsoft.com/office/powerpoint/2010/main" val="3817525043"/>
              </p:ext>
            </p:extLst>
          </p:nvPr>
        </p:nvGraphicFramePr>
        <p:xfrm>
          <a:off x="0" y="3317875"/>
          <a:ext cx="9144000" cy="3230808"/>
        </p:xfrm>
        <a:graphic>
          <a:graphicData uri="http://schemas.openxmlformats.org/drawingml/2006/table">
            <a:tbl>
              <a:tblPr/>
              <a:tblGrid>
                <a:gridCol w="2420938">
                  <a:extLst>
                    <a:ext uri="{9D8B030D-6E8A-4147-A177-3AD203B41FA5}">
                      <a16:colId xmlns:a16="http://schemas.microsoft.com/office/drawing/2014/main" val="20000"/>
                    </a:ext>
                  </a:extLst>
                </a:gridCol>
                <a:gridCol w="6723062">
                  <a:extLst>
                    <a:ext uri="{9D8B030D-6E8A-4147-A177-3AD203B41FA5}">
                      <a16:colId xmlns:a16="http://schemas.microsoft.com/office/drawing/2014/main" val="20001"/>
                    </a:ext>
                  </a:extLst>
                </a:gridCol>
              </a:tblGrid>
              <a:tr h="304759">
                <a:tc>
                  <a:txBody>
                    <a:bodyPr/>
                    <a:lstStyle/>
                    <a:p>
                      <a:pPr marL="342900" marR="0" lvl="0" indent="-342900" algn="ctr" defTabSz="914400" rtl="0" eaLnBrk="1" fontAlgn="base" latinLnBrk="0" hangingPunct="1">
                        <a:lnSpc>
                          <a:spcPct val="100000"/>
                        </a:lnSpc>
                        <a:spcBef>
                          <a:spcPct val="0"/>
                        </a:spcBef>
                        <a:spcAft>
                          <a:spcPct val="0"/>
                        </a:spcAft>
                        <a:buClrTx/>
                        <a:buSzTx/>
                        <a:buFont typeface="Arial" charset="0"/>
                        <a:buNone/>
                        <a:tabLst/>
                      </a:pPr>
                      <a:r>
                        <a:rPr kumimoji="0" lang="en-US" sz="1400" b="1" i="0" u="none" strike="noStrike" cap="none" normalizeH="0" baseline="0" dirty="0">
                          <a:ln>
                            <a:noFill/>
                          </a:ln>
                          <a:solidFill>
                            <a:srgbClr val="FF3300"/>
                          </a:solidFill>
                          <a:effectLst/>
                          <a:latin typeface="Times New Roman" pitchFamily="18" charset="0"/>
                          <a:cs typeface="Times New Roman" pitchFamily="18" charset="0"/>
                        </a:rPr>
                        <a:t>Classes</a:t>
                      </a:r>
                      <a:endParaRPr kumimoji="0" lang="en-US" sz="1800" b="0" i="0" u="none" strike="noStrike" cap="none" normalizeH="0" baseline="0" dirty="0">
                        <a:ln>
                          <a:noFill/>
                        </a:ln>
                        <a:solidFill>
                          <a:schemeClr val="tx1"/>
                        </a:solidFill>
                        <a:effectLst/>
                        <a:latin typeface="Calibri" pitchFamily="3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Arial" charset="0"/>
                        <a:buNone/>
                        <a:tabLst/>
                      </a:pPr>
                      <a:r>
                        <a:rPr kumimoji="0" lang="en-US" sz="1400" b="1" i="0" u="none" strike="noStrike" cap="none" normalizeH="0" baseline="0" dirty="0">
                          <a:ln>
                            <a:noFill/>
                          </a:ln>
                          <a:solidFill>
                            <a:srgbClr val="FF3300"/>
                          </a:solidFill>
                          <a:effectLst/>
                          <a:latin typeface="Times New Roman" pitchFamily="18" charset="0"/>
                          <a:cs typeface="Times New Roman" pitchFamily="18" charset="0"/>
                        </a:rPr>
                        <a:t>Descriptions</a:t>
                      </a:r>
                      <a:endParaRPr kumimoji="0" lang="en-US" sz="1800" b="0" i="0" u="none" strike="noStrike" cap="none" normalizeH="0" baseline="0" dirty="0">
                        <a:ln>
                          <a:noFill/>
                        </a:ln>
                        <a:solidFill>
                          <a:schemeClr val="tx1"/>
                        </a:solidFill>
                        <a:effectLst/>
                        <a:latin typeface="Calibri" pitchFamily="3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0"/>
                  </a:ext>
                </a:extLst>
              </a:tr>
              <a:tr h="1737199">
                <a:tc>
                  <a:txBody>
                    <a:bodyPr/>
                    <a:lstStyle/>
                    <a:p>
                      <a:pPr marL="342900" marR="0" lvl="0" indent="-342900" algn="l" defTabSz="914400" rtl="0" eaLnBrk="1" fontAlgn="base" latinLnBrk="0" hangingPunct="1">
                        <a:lnSpc>
                          <a:spcPct val="100000"/>
                        </a:lnSpc>
                        <a:spcBef>
                          <a:spcPct val="0"/>
                        </a:spcBef>
                        <a:spcAft>
                          <a:spcPct val="0"/>
                        </a:spcAft>
                        <a:buClrTx/>
                        <a:buSzTx/>
                        <a:buFont typeface="Arial" charset="0"/>
                        <a:buNone/>
                        <a:tabLst/>
                      </a:pPr>
                      <a:r>
                        <a:rPr kumimoji="0" lang="en-US" sz="1600" b="1" i="0" u="none" strike="noStrike" cap="none" normalizeH="0" baseline="0">
                          <a:ln>
                            <a:noFill/>
                          </a:ln>
                          <a:solidFill>
                            <a:schemeClr val="tx1"/>
                          </a:solidFill>
                          <a:effectLst/>
                          <a:latin typeface="Times New Roman" pitchFamily="18" charset="0"/>
                          <a:cs typeface="Times New Roman" pitchFamily="18" charset="0"/>
                        </a:rPr>
                        <a:t>ServletRequestWrapper</a:t>
                      </a:r>
                      <a:endParaRPr kumimoji="0" lang="en-US" sz="1600" b="0" i="0" u="none" strike="noStrike" cap="none" normalizeH="0" baseline="0">
                        <a:ln>
                          <a:noFill/>
                        </a:ln>
                        <a:solidFill>
                          <a:schemeClr val="tx1"/>
                        </a:solidFill>
                        <a:effectLst/>
                        <a:latin typeface="Calibri" pitchFamily="34" charset="0"/>
                      </a:endParaRPr>
                    </a:p>
                  </a:txBody>
                  <a:tcPr marT="45708" marB="4570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Low"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 Provides a convenient implementation of the </a:t>
                      </a:r>
                      <a:r>
                        <a:rPr kumimoji="0" lang="en-US" sz="1800" b="0" i="0" u="none" strike="noStrike" cap="none" normalizeH="0" baseline="0" dirty="0" err="1">
                          <a:ln>
                            <a:noFill/>
                          </a:ln>
                          <a:solidFill>
                            <a:schemeClr val="tx1"/>
                          </a:solidFill>
                          <a:effectLst/>
                          <a:latin typeface="Times New Roman" pitchFamily="18" charset="0"/>
                          <a:cs typeface="Times New Roman" pitchFamily="18" charset="0"/>
                        </a:rPr>
                        <a:t>ServletRequest</a:t>
                      </a:r>
                      <a:r>
                        <a:rPr kumimoji="0" lang="en-US" sz="1800" b="0" i="0" u="none" strike="noStrike" cap="none" normalizeH="0" baseline="0" dirty="0">
                          <a:ln>
                            <a:noFill/>
                          </a:ln>
                          <a:solidFill>
                            <a:schemeClr val="tx1"/>
                          </a:solidFill>
                          <a:effectLst/>
                          <a:latin typeface="Times New Roman" pitchFamily="18" charset="0"/>
                          <a:cs typeface="Times New Roman" pitchFamily="18" charset="0"/>
                        </a:rPr>
                        <a:t> interface</a:t>
                      </a:r>
                    </a:p>
                    <a:p>
                      <a:pPr marL="342900" marR="0" lvl="0" indent="-342900" algn="justLow" defTabSz="914400" rtl="0" eaLnBrk="0" fontAlgn="base" latinLnBrk="0" hangingPunct="0">
                        <a:lnSpc>
                          <a:spcPct val="100000"/>
                        </a:lnSpc>
                        <a:spcBef>
                          <a:spcPct val="0"/>
                        </a:spcBef>
                        <a:spcAft>
                          <a:spcPct val="0"/>
                        </a:spcAft>
                        <a:buClrTx/>
                        <a:buSzTx/>
                        <a:buFont typeface="Arial" charset="0"/>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 Can be sub-classed by developers wishing to send the request to a servlet</a:t>
                      </a:r>
                    </a:p>
                    <a:p>
                      <a:pPr marL="342900" marR="0" lvl="0" indent="-342900" algn="justLow" defTabSz="914400" rtl="0" eaLnBrk="0" fontAlgn="base" latinLnBrk="0" hangingPunct="0">
                        <a:lnSpc>
                          <a:spcPct val="100000"/>
                        </a:lnSpc>
                        <a:spcBef>
                          <a:spcPct val="0"/>
                        </a:spcBef>
                        <a:spcAft>
                          <a:spcPct val="0"/>
                        </a:spcAft>
                        <a:buClrTx/>
                        <a:buSzTx/>
                        <a:buFont typeface="Arial" charset="0"/>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 To override request methods, one should wrap the request in an object that extends </a:t>
                      </a:r>
                      <a:r>
                        <a:rPr kumimoji="0" lang="en-US" sz="1800" b="0" i="0" u="none" strike="noStrike" cap="none" normalizeH="0" baseline="0" dirty="0" err="1">
                          <a:ln>
                            <a:noFill/>
                          </a:ln>
                          <a:solidFill>
                            <a:schemeClr val="tx1"/>
                          </a:solidFill>
                          <a:effectLst/>
                          <a:latin typeface="Times New Roman" pitchFamily="18" charset="0"/>
                          <a:cs typeface="Times New Roman" pitchFamily="18" charset="0"/>
                        </a:rPr>
                        <a:t>ServletRequestWrapper</a:t>
                      </a:r>
                      <a:r>
                        <a:rPr kumimoji="0" lang="en-US" sz="1800" b="0" i="0" u="none" strike="noStrike" cap="none" normalizeH="0" baseline="0" dirty="0">
                          <a:ln>
                            <a:noFill/>
                          </a:ln>
                          <a:solidFill>
                            <a:schemeClr val="tx1"/>
                          </a:solidFill>
                          <a:effectLst/>
                          <a:latin typeface="Times New Roman" pitchFamily="18" charset="0"/>
                          <a:cs typeface="Times New Roman" pitchFamily="18" charset="0"/>
                        </a:rPr>
                        <a:t> or </a:t>
                      </a:r>
                      <a:r>
                        <a:rPr kumimoji="0" lang="en-US" sz="1800" b="0" i="0" u="none" strike="noStrike" cap="none" normalizeH="0" baseline="0" dirty="0" err="1">
                          <a:ln>
                            <a:noFill/>
                          </a:ln>
                          <a:solidFill>
                            <a:schemeClr val="tx1"/>
                          </a:solidFill>
                          <a:effectLst/>
                          <a:latin typeface="Times New Roman" pitchFamily="18" charset="0"/>
                          <a:cs typeface="Times New Roman" pitchFamily="18" charset="0"/>
                        </a:rPr>
                        <a:t>HttpServletRequestWrapper</a:t>
                      </a:r>
                      <a:endParaRPr kumimoji="0" lang="en-US" sz="1800" b="0" i="0" u="none" strike="noStrike" cap="none" normalizeH="0" baseline="0" dirty="0">
                        <a:ln>
                          <a:noFill/>
                        </a:ln>
                        <a:solidFill>
                          <a:schemeClr val="tx1"/>
                        </a:solidFill>
                        <a:effectLst/>
                        <a:latin typeface="Calibri" pitchFamily="34" charset="0"/>
                      </a:endParaRPr>
                    </a:p>
                  </a:txBody>
                  <a:tcPr marT="45708" marB="4570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88605">
                <a:tc>
                  <a:txBody>
                    <a:bodyPr/>
                    <a:lstStyle/>
                    <a:p>
                      <a:pPr marL="342900" marR="0" lvl="0" indent="-342900" algn="l" defTabSz="914400" rtl="0" eaLnBrk="1" fontAlgn="base" latinLnBrk="0" hangingPunct="1">
                        <a:lnSpc>
                          <a:spcPct val="100000"/>
                        </a:lnSpc>
                        <a:spcBef>
                          <a:spcPct val="0"/>
                        </a:spcBef>
                        <a:spcAft>
                          <a:spcPct val="0"/>
                        </a:spcAft>
                        <a:buClrTx/>
                        <a:buSzTx/>
                        <a:buFont typeface="Arial" charset="0"/>
                        <a:buNone/>
                        <a:tabLst/>
                      </a:pPr>
                      <a:r>
                        <a:rPr kumimoji="0" lang="en-US" sz="1600" b="1" i="0" u="none" strike="noStrike" cap="none" normalizeH="0" baseline="0">
                          <a:ln>
                            <a:noFill/>
                          </a:ln>
                          <a:solidFill>
                            <a:schemeClr val="tx1"/>
                          </a:solidFill>
                          <a:effectLst/>
                          <a:latin typeface="Times New Roman" pitchFamily="18" charset="0"/>
                          <a:cs typeface="Times New Roman" pitchFamily="18" charset="0"/>
                        </a:rPr>
                        <a:t>ServletResponseWrapper</a:t>
                      </a:r>
                      <a:endParaRPr kumimoji="0" lang="en-US" sz="1600" b="0" i="0" u="none" strike="noStrike" cap="none" normalizeH="0" baseline="0">
                        <a:ln>
                          <a:noFill/>
                        </a:ln>
                        <a:solidFill>
                          <a:schemeClr val="tx1"/>
                        </a:solidFill>
                        <a:effectLst/>
                        <a:latin typeface="Calibri" pitchFamily="34" charset="0"/>
                      </a:endParaRPr>
                    </a:p>
                  </a:txBody>
                  <a:tcPr marT="45708" marB="4570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Low"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 Provides a convenient implementation of the </a:t>
                      </a:r>
                      <a:r>
                        <a:rPr kumimoji="0" lang="en-US" sz="1800" b="0" i="0" u="none" strike="noStrike" cap="none" normalizeH="0" baseline="0" dirty="0" err="1">
                          <a:ln>
                            <a:noFill/>
                          </a:ln>
                          <a:solidFill>
                            <a:schemeClr val="tx1"/>
                          </a:solidFill>
                          <a:effectLst/>
                          <a:latin typeface="Times New Roman" pitchFamily="18" charset="0"/>
                          <a:cs typeface="Times New Roman" pitchFamily="18" charset="0"/>
                        </a:rPr>
                        <a:t>ServletResponse</a:t>
                      </a:r>
                      <a:r>
                        <a:rPr kumimoji="0" lang="en-US" sz="1800" b="0" i="0" u="none" strike="noStrike" cap="none" normalizeH="0" baseline="0" dirty="0">
                          <a:ln>
                            <a:noFill/>
                          </a:ln>
                          <a:solidFill>
                            <a:schemeClr val="tx1"/>
                          </a:solidFill>
                          <a:effectLst/>
                          <a:latin typeface="Times New Roman" pitchFamily="18" charset="0"/>
                          <a:cs typeface="Times New Roman" pitchFamily="18" charset="0"/>
                        </a:rPr>
                        <a:t> interface</a:t>
                      </a:r>
                    </a:p>
                    <a:p>
                      <a:pPr marL="342900" marR="0" lvl="0" indent="-342900" algn="justLow" defTabSz="914400" rtl="0" eaLnBrk="0" fontAlgn="base" latinLnBrk="0" hangingPunct="0">
                        <a:lnSpc>
                          <a:spcPct val="100000"/>
                        </a:lnSpc>
                        <a:spcBef>
                          <a:spcPct val="0"/>
                        </a:spcBef>
                        <a:spcAft>
                          <a:spcPct val="0"/>
                        </a:spcAft>
                        <a:buClrTx/>
                        <a:buSzTx/>
                        <a:buFont typeface="Arial" charset="0"/>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 Can be sub classed by developers wishing to send the response from a servlet.</a:t>
                      </a:r>
                      <a:endParaRPr kumimoji="0" lang="en-US" sz="1800" b="0" i="0" u="none" strike="noStrike" cap="none" normalizeH="0" baseline="0" dirty="0">
                        <a:ln>
                          <a:noFill/>
                        </a:ln>
                        <a:solidFill>
                          <a:schemeClr val="tx1"/>
                        </a:solidFill>
                        <a:effectLst/>
                        <a:latin typeface="Calibri" pitchFamily="34" charset="0"/>
                      </a:endParaRPr>
                    </a:p>
                  </a:txBody>
                  <a:tcPr marT="45708" marB="4570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0462927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9652"/>
                                        </p:tgtEl>
                                        <p:attrNameLst>
                                          <p:attrName>style.visibility</p:attrName>
                                        </p:attrNameLst>
                                      </p:cBhvr>
                                      <p:to>
                                        <p:strVal val="visible"/>
                                      </p:to>
                                    </p:set>
                                    <p:animEffect transition="in" filter="box(in)">
                                      <p:cBhvr>
                                        <p:cTn id="7" dur="500"/>
                                        <p:tgtEl>
                                          <p:spTgt spid="69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p:cNvSpPr>
          <p:nvPr>
            <p:ph type="title" idx="4294967295"/>
          </p:nvPr>
        </p:nvSpPr>
        <p:spPr>
          <a:xfrm>
            <a:off x="1328738" y="0"/>
            <a:ext cx="7815262" cy="1239838"/>
          </a:xfrm>
        </p:spPr>
        <p:txBody>
          <a:bodyPr/>
          <a:lstStyle/>
          <a:p>
            <a:pPr>
              <a:lnSpc>
                <a:spcPct val="85000"/>
              </a:lnSpc>
            </a:pPr>
            <a:r>
              <a:rPr lang="en-US" altLang="en-US" sz="4000" b="1" dirty="0">
                <a:latin typeface="Times New Roman" panose="02020603050405020304" pitchFamily="18" charset="0"/>
                <a:cs typeface="Times New Roman" panose="02020603050405020304" pitchFamily="18" charset="0"/>
              </a:rPr>
              <a:t>Filter Chain </a:t>
            </a:r>
            <a:br>
              <a:rPr lang="en-US" altLang="en-US" sz="4000" dirty="0">
                <a:latin typeface="Times New Roman" panose="02020603050405020304" pitchFamily="18" charset="0"/>
                <a:cs typeface="Times New Roman" panose="02020603050405020304" pitchFamily="18" charset="0"/>
              </a:rPr>
            </a:br>
            <a:r>
              <a:rPr lang="en-US" altLang="en-US" sz="4800" b="1" dirty="0">
                <a:latin typeface="Times New Roman" panose="02020603050405020304" pitchFamily="18" charset="0"/>
                <a:cs typeface="Times New Roman" panose="02020603050405020304" pitchFamily="18" charset="0"/>
              </a:rPr>
              <a:t> </a:t>
            </a:r>
            <a:r>
              <a:rPr lang="en-US" altLang="en-US" sz="3600" dirty="0">
                <a:latin typeface="Times New Roman" panose="02020603050405020304" pitchFamily="18" charset="0"/>
                <a:cs typeface="Times New Roman" panose="02020603050405020304" pitchFamily="18" charset="0"/>
              </a:rPr>
              <a:t>Wrapper Class – Altering Request</a:t>
            </a:r>
          </a:p>
        </p:txBody>
      </p:sp>
      <p:sp>
        <p:nvSpPr>
          <p:cNvPr id="191491" name="Rectangle 3"/>
          <p:cNvSpPr>
            <a:spLocks noGrp="1"/>
          </p:cNvSpPr>
          <p:nvPr>
            <p:ph type="body" idx="4294967295"/>
          </p:nvPr>
        </p:nvSpPr>
        <p:spPr>
          <a:xfrm>
            <a:off x="0" y="1435100"/>
            <a:ext cx="4306888" cy="4386263"/>
          </a:xfrm>
        </p:spPr>
        <p:txBody>
          <a:bodyPr/>
          <a:lstStyle/>
          <a:p>
            <a:pPr algn="just" eaLnBrk="1" hangingPunct="1">
              <a:lnSpc>
                <a:spcPct val="80000"/>
              </a:lnSpc>
            </a:pPr>
            <a:r>
              <a:rPr lang="en-US" altLang="en-US" sz="2400">
                <a:latin typeface="Times New Roman" panose="02020603050405020304" pitchFamily="18" charset="0"/>
                <a:cs typeface="Times New Roman" panose="02020603050405020304" pitchFamily="18" charset="0"/>
              </a:rPr>
              <a:t>Create filter class extends to the </a:t>
            </a:r>
            <a:r>
              <a:rPr lang="en-US" altLang="en-US" sz="2400" b="1">
                <a:latin typeface="Times New Roman" panose="02020603050405020304" pitchFamily="18" charset="0"/>
                <a:cs typeface="Times New Roman" panose="02020603050405020304" pitchFamily="18" charset="0"/>
              </a:rPr>
              <a:t>ServletRequestWrapper</a:t>
            </a:r>
            <a:r>
              <a:rPr lang="en-US" altLang="en-US" sz="2400">
                <a:latin typeface="Times New Roman" panose="02020603050405020304" pitchFamily="18" charset="0"/>
                <a:cs typeface="Times New Roman" panose="02020603050405020304" pitchFamily="18" charset="0"/>
              </a:rPr>
              <a:t> or </a:t>
            </a:r>
            <a:r>
              <a:rPr lang="en-US" altLang="en-US" sz="2400" b="1">
                <a:latin typeface="Times New Roman" panose="02020603050405020304" pitchFamily="18" charset="0"/>
                <a:cs typeface="Times New Roman" panose="02020603050405020304" pitchFamily="18" charset="0"/>
              </a:rPr>
              <a:t>HttpServletRequestWrapper</a:t>
            </a:r>
            <a:r>
              <a:rPr lang="en-US" altLang="en-US" sz="2400">
                <a:latin typeface="Times New Roman" panose="02020603050405020304" pitchFamily="18" charset="0"/>
                <a:cs typeface="Times New Roman" panose="02020603050405020304" pitchFamily="18" charset="0"/>
              </a:rPr>
              <a:t> class.</a:t>
            </a:r>
          </a:p>
          <a:p>
            <a:pPr algn="just" eaLnBrk="1" hangingPunct="1">
              <a:lnSpc>
                <a:spcPct val="80000"/>
              </a:lnSpc>
            </a:pPr>
            <a:r>
              <a:rPr lang="en-US" altLang="en-US" sz="2400">
                <a:latin typeface="Times New Roman" panose="02020603050405020304" pitchFamily="18" charset="0"/>
                <a:cs typeface="Times New Roman" panose="02020603050405020304" pitchFamily="18" charset="0"/>
              </a:rPr>
              <a:t>The object captures the HttpRequest object from the client and sends it to the filers</a:t>
            </a:r>
          </a:p>
          <a:p>
            <a:pPr algn="just" eaLnBrk="1" hangingPunct="1">
              <a:lnSpc>
                <a:spcPct val="80000"/>
              </a:lnSpc>
            </a:pPr>
            <a:r>
              <a:rPr lang="en-US" altLang="en-US" sz="2400">
                <a:latin typeface="Times New Roman" panose="02020603050405020304" pitchFamily="18" charset="0"/>
                <a:cs typeface="Times New Roman" panose="02020603050405020304" pitchFamily="18" charset="0"/>
              </a:rPr>
              <a:t>Through the objects filter extends some services to the request.</a:t>
            </a:r>
          </a:p>
        </p:txBody>
      </p:sp>
      <p:pic>
        <p:nvPicPr>
          <p:cNvPr id="993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5625" y="1508125"/>
            <a:ext cx="4778375"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75759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99332"/>
                                        </p:tgtEl>
                                        <p:attrNameLst>
                                          <p:attrName>style.visibility</p:attrName>
                                        </p:attrNameLst>
                                      </p:cBhvr>
                                      <p:to>
                                        <p:strVal val="visible"/>
                                      </p:to>
                                    </p:set>
                                    <p:animEffect transition="in" filter="box(in)">
                                      <p:cBhvr>
                                        <p:cTn id="7" dur="500"/>
                                        <p:tgtEl>
                                          <p:spTgt spid="99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p:cNvSpPr>
          <p:nvPr>
            <p:ph type="title" idx="4294967295"/>
          </p:nvPr>
        </p:nvSpPr>
        <p:spPr>
          <a:xfrm>
            <a:off x="1328738" y="0"/>
            <a:ext cx="7815262" cy="1152525"/>
          </a:xfrm>
        </p:spPr>
        <p:txBody>
          <a:bodyPr/>
          <a:lstStyle/>
          <a:p>
            <a:pPr>
              <a:lnSpc>
                <a:spcPct val="75000"/>
              </a:lnSpc>
            </a:pPr>
            <a:r>
              <a:rPr lang="en-US" altLang="en-US" sz="4000" b="1" dirty="0">
                <a:latin typeface="Times New Roman" panose="02020603050405020304" pitchFamily="18" charset="0"/>
                <a:cs typeface="Times New Roman" panose="02020603050405020304" pitchFamily="18" charset="0"/>
              </a:rPr>
              <a:t>Filter Chain </a:t>
            </a:r>
            <a:br>
              <a:rPr lang="en-US" altLang="en-US" dirty="0">
                <a:latin typeface="Times New Roman" panose="02020603050405020304" pitchFamily="18" charset="0"/>
                <a:cs typeface="Times New Roman" panose="02020603050405020304" pitchFamily="18" charset="0"/>
              </a:rPr>
            </a:br>
            <a:r>
              <a:rPr lang="en-US" altLang="en-US" sz="5400" b="1" dirty="0">
                <a:latin typeface="Times New Roman" panose="02020603050405020304" pitchFamily="18" charset="0"/>
                <a:cs typeface="Times New Roman" panose="02020603050405020304" pitchFamily="18" charset="0"/>
              </a:rPr>
              <a:t> </a:t>
            </a:r>
            <a:r>
              <a:rPr lang="en-US" altLang="en-US" sz="3600" dirty="0">
                <a:latin typeface="Times New Roman" panose="02020603050405020304" pitchFamily="18" charset="0"/>
                <a:cs typeface="Times New Roman" panose="02020603050405020304" pitchFamily="18" charset="0"/>
              </a:rPr>
              <a:t>Wrapper Class – Altering Response</a:t>
            </a:r>
          </a:p>
        </p:txBody>
      </p:sp>
      <p:sp>
        <p:nvSpPr>
          <p:cNvPr id="193539" name="Rectangle 3"/>
          <p:cNvSpPr>
            <a:spLocks noGrp="1"/>
          </p:cNvSpPr>
          <p:nvPr>
            <p:ph type="body" idx="4294967295"/>
          </p:nvPr>
        </p:nvSpPr>
        <p:spPr>
          <a:xfrm>
            <a:off x="0" y="1655763"/>
            <a:ext cx="4657725" cy="4430712"/>
          </a:xfrm>
        </p:spPr>
        <p:txBody>
          <a:bodyPr/>
          <a:lstStyle/>
          <a:p>
            <a:pPr algn="just" eaLnBrk="1" hangingPunct="1"/>
            <a:r>
              <a:rPr lang="en-US" altLang="en-US" sz="2400" dirty="0">
                <a:latin typeface="Times New Roman" panose="02020603050405020304" pitchFamily="18" charset="0"/>
                <a:cs typeface="Times New Roman" panose="02020603050405020304" pitchFamily="18" charset="0"/>
              </a:rPr>
              <a:t>Create filter class extends to the </a:t>
            </a:r>
            <a:r>
              <a:rPr lang="en-US" altLang="en-US" sz="2400" b="1" dirty="0" err="1">
                <a:latin typeface="Times New Roman" panose="02020603050405020304" pitchFamily="18" charset="0"/>
                <a:cs typeface="Times New Roman" panose="02020603050405020304" pitchFamily="18" charset="0"/>
              </a:rPr>
              <a:t>ServletResponseWrapper</a:t>
            </a:r>
            <a:r>
              <a:rPr lang="en-US" altLang="en-US" sz="2400" dirty="0">
                <a:latin typeface="Times New Roman" panose="02020603050405020304" pitchFamily="18" charset="0"/>
                <a:cs typeface="Times New Roman" panose="02020603050405020304" pitchFamily="18" charset="0"/>
              </a:rPr>
              <a:t> or </a:t>
            </a:r>
            <a:r>
              <a:rPr lang="en-US" altLang="en-US" sz="2400" b="1" dirty="0" err="1">
                <a:latin typeface="Times New Roman" panose="02020603050405020304" pitchFamily="18" charset="0"/>
                <a:cs typeface="Times New Roman" panose="02020603050405020304" pitchFamily="18" charset="0"/>
              </a:rPr>
              <a:t>HttpServletResponseWrapper</a:t>
            </a:r>
            <a:r>
              <a:rPr lang="en-US" altLang="en-US" sz="2400" dirty="0">
                <a:latin typeface="Times New Roman" panose="02020603050405020304" pitchFamily="18" charset="0"/>
                <a:cs typeface="Times New Roman" panose="02020603050405020304" pitchFamily="18" charset="0"/>
              </a:rPr>
              <a:t> class.</a:t>
            </a:r>
          </a:p>
          <a:p>
            <a:pPr algn="just" eaLnBrk="1" hangingPunct="1"/>
            <a:r>
              <a:rPr lang="en-US" altLang="en-US" sz="2400" dirty="0">
                <a:latin typeface="Times New Roman" panose="02020603050405020304" pitchFamily="18" charset="0"/>
                <a:cs typeface="Times New Roman" panose="02020603050405020304" pitchFamily="18" charset="0"/>
              </a:rPr>
              <a:t>The object </a:t>
            </a:r>
            <a:r>
              <a:rPr lang="en-US" altLang="en-US" sz="2400" b="1" dirty="0">
                <a:latin typeface="Times New Roman" panose="02020603050405020304" pitchFamily="18" charset="0"/>
                <a:cs typeface="Times New Roman" panose="02020603050405020304" pitchFamily="18" charset="0"/>
              </a:rPr>
              <a:t>captures the </a:t>
            </a:r>
            <a:r>
              <a:rPr lang="en-US" altLang="en-US" sz="2400" b="1" dirty="0" err="1">
                <a:latin typeface="Times New Roman" panose="02020603050405020304" pitchFamily="18" charset="0"/>
                <a:cs typeface="Times New Roman" panose="02020603050405020304" pitchFamily="18" charset="0"/>
              </a:rPr>
              <a:t>httpRequest</a:t>
            </a:r>
            <a:r>
              <a:rPr lang="en-US" altLang="en-US" sz="2400" b="1" dirty="0">
                <a:latin typeface="Times New Roman" panose="02020603050405020304" pitchFamily="18" charset="0"/>
                <a:cs typeface="Times New Roman" panose="02020603050405020304" pitchFamily="18" charset="0"/>
              </a:rPr>
              <a:t> object </a:t>
            </a:r>
            <a:r>
              <a:rPr lang="en-US" altLang="en-US" sz="2400" dirty="0">
                <a:latin typeface="Times New Roman" panose="02020603050405020304" pitchFamily="18" charset="0"/>
                <a:cs typeface="Times New Roman" panose="02020603050405020304" pitchFamily="18" charset="0"/>
              </a:rPr>
              <a:t>from the client and sends it to the filers</a:t>
            </a:r>
          </a:p>
          <a:p>
            <a:pPr algn="just" eaLnBrk="1" hangingPunct="1"/>
            <a:r>
              <a:rPr lang="en-US" altLang="en-US" sz="2400" dirty="0">
                <a:latin typeface="Times New Roman" panose="02020603050405020304" pitchFamily="18" charset="0"/>
                <a:cs typeface="Times New Roman" panose="02020603050405020304" pitchFamily="18" charset="0"/>
              </a:rPr>
              <a:t>Through the objects filter extends some services to the request.</a:t>
            </a:r>
          </a:p>
        </p:txBody>
      </p:sp>
      <p:pic>
        <p:nvPicPr>
          <p:cNvPr id="62562" name="Picture 9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4413" y="2108200"/>
            <a:ext cx="4319587" cy="243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53305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2562"/>
                                        </p:tgtEl>
                                        <p:attrNameLst>
                                          <p:attrName>style.visibility</p:attrName>
                                        </p:attrNameLst>
                                      </p:cBhvr>
                                      <p:to>
                                        <p:strVal val="visible"/>
                                      </p:to>
                                    </p:set>
                                    <p:animEffect transition="in" filter="box(in)">
                                      <p:cBhvr>
                                        <p:cTn id="7" dur="500"/>
                                        <p:tgtEl>
                                          <p:spTgt spid="62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558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025" y="1201738"/>
            <a:ext cx="8027988" cy="553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5587" name="Rectangle 2"/>
          <p:cNvSpPr>
            <a:spLocks noGrp="1"/>
          </p:cNvSpPr>
          <p:nvPr>
            <p:ph type="title" idx="4294967295"/>
          </p:nvPr>
        </p:nvSpPr>
        <p:spPr>
          <a:xfrm>
            <a:off x="1328738" y="0"/>
            <a:ext cx="7815262" cy="1150938"/>
          </a:xfrm>
        </p:spPr>
        <p:txBody>
          <a:bodyPr/>
          <a:lstStyle/>
          <a:p>
            <a:pPr>
              <a:lnSpc>
                <a:spcPct val="75000"/>
              </a:lnSpc>
            </a:pPr>
            <a:r>
              <a:rPr lang="en-US" altLang="en-US" sz="4000" b="1" dirty="0">
                <a:latin typeface="Times New Roman" panose="02020603050405020304" pitchFamily="18" charset="0"/>
                <a:cs typeface="Times New Roman" panose="02020603050405020304" pitchFamily="18" charset="0"/>
              </a:rPr>
              <a:t>Filter Chain </a:t>
            </a:r>
            <a:br>
              <a:rPr lang="en-US" altLang="en-US" dirty="0">
                <a:latin typeface="Times New Roman" panose="02020603050405020304" pitchFamily="18" charset="0"/>
                <a:cs typeface="Times New Roman" panose="02020603050405020304" pitchFamily="18" charset="0"/>
              </a:rPr>
            </a:br>
            <a:r>
              <a:rPr lang="en-US" altLang="en-US" sz="5400" b="1" dirty="0">
                <a:latin typeface="Times New Roman" panose="02020603050405020304" pitchFamily="18" charset="0"/>
                <a:cs typeface="Times New Roman" panose="02020603050405020304" pitchFamily="18" charset="0"/>
              </a:rPr>
              <a:t> </a:t>
            </a:r>
            <a:r>
              <a:rPr lang="en-US" altLang="en-US" sz="3600" dirty="0">
                <a:latin typeface="Times New Roman" panose="02020603050405020304" pitchFamily="18" charset="0"/>
                <a:cs typeface="Times New Roman" panose="02020603050405020304" pitchFamily="18" charset="0"/>
              </a:rPr>
              <a:t>Wrapper Class – Example</a:t>
            </a:r>
          </a:p>
        </p:txBody>
      </p:sp>
      <p:sp>
        <p:nvSpPr>
          <p:cNvPr id="5" name="Rectangle 12"/>
          <p:cNvSpPr>
            <a:spLocks noChangeArrowheads="1"/>
          </p:cNvSpPr>
          <p:nvPr/>
        </p:nvSpPr>
        <p:spPr bwMode="auto">
          <a:xfrm>
            <a:off x="2640013" y="3881438"/>
            <a:ext cx="2274887" cy="239712"/>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7212974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idx="4294967295"/>
          </p:nvPr>
        </p:nvSpPr>
        <p:spPr>
          <a:xfrm>
            <a:off x="914400" y="0"/>
            <a:ext cx="8229600" cy="719138"/>
          </a:xfrm>
        </p:spPr>
        <p:txBody>
          <a:bodyPr/>
          <a:lstStyle/>
          <a:p>
            <a:r>
              <a:rPr lang="en-US" altLang="en-US" sz="4000" b="1">
                <a:latin typeface="Times New Roman" panose="02020603050405020304" pitchFamily="18" charset="0"/>
                <a:cs typeface="Times New Roman" panose="02020603050405020304" pitchFamily="18" charset="0"/>
              </a:rPr>
              <a:t>Objectives</a:t>
            </a:r>
            <a:endParaRPr lang="en-US" altLang="en-US" b="1">
              <a:latin typeface="Times New Roman" panose="02020603050405020304" pitchFamily="18" charset="0"/>
              <a:cs typeface="Times New Roman" panose="02020603050405020304" pitchFamily="18" charset="0"/>
            </a:endParaRPr>
          </a:p>
        </p:txBody>
      </p:sp>
      <p:graphicFrame>
        <p:nvGraphicFramePr>
          <p:cNvPr id="10" name="Diagram 9">
            <a:extLst>
              <a:ext uri="{FF2B5EF4-FFF2-40B4-BE49-F238E27FC236}">
                <a16:creationId xmlns:a16="http://schemas.microsoft.com/office/drawing/2014/main" id="{A152E470-A0E6-41BD-919E-E3E64C506DF9}"/>
              </a:ext>
            </a:extLst>
          </p:cNvPr>
          <p:cNvGraphicFramePr/>
          <p:nvPr>
            <p:extLst>
              <p:ext uri="{D42A27DB-BD31-4B8C-83A1-F6EECF244321}">
                <p14:modId xmlns:p14="http://schemas.microsoft.com/office/powerpoint/2010/main" val="1477245721"/>
              </p:ext>
            </p:extLst>
          </p:nvPr>
        </p:nvGraphicFramePr>
        <p:xfrm>
          <a:off x="0" y="735178"/>
          <a:ext cx="9144000" cy="59288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 name="Picture 2" descr="C:\Program Files (x86)\Microsoft Office\MEDIA\OFFICE12\Bullets\BD21301_.gif">
            <a:extLst>
              <a:ext uri="{FF2B5EF4-FFF2-40B4-BE49-F238E27FC236}">
                <a16:creationId xmlns:a16="http://schemas.microsoft.com/office/drawing/2014/main" id="{AC0E1D36-40A1-440D-8F70-C8965968BDE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14744" y="900536"/>
            <a:ext cx="417512"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 descr="C:\Program Files (x86)\Microsoft Office\MEDIA\OFFICE12\Bullets\BD21301_.gif">
            <a:extLst>
              <a:ext uri="{FF2B5EF4-FFF2-40B4-BE49-F238E27FC236}">
                <a16:creationId xmlns:a16="http://schemas.microsoft.com/office/drawing/2014/main" id="{F121836C-BB77-48FA-B9F2-77C51AB7C8D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14744" y="1759518"/>
            <a:ext cx="417512"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 descr="C:\Program Files (x86)\Microsoft Office\MEDIA\OFFICE12\Bullets\BD21301_.gif">
            <a:extLst>
              <a:ext uri="{FF2B5EF4-FFF2-40B4-BE49-F238E27FC236}">
                <a16:creationId xmlns:a16="http://schemas.microsoft.com/office/drawing/2014/main" id="{B4DFC815-FA99-4BAB-A303-00A2452FFFB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14744" y="2618500"/>
            <a:ext cx="417512"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 descr="C:\Program Files (x86)\Microsoft Office\MEDIA\OFFICE12\Bullets\BD21301_.gif">
            <a:extLst>
              <a:ext uri="{FF2B5EF4-FFF2-40B4-BE49-F238E27FC236}">
                <a16:creationId xmlns:a16="http://schemas.microsoft.com/office/drawing/2014/main" id="{31D0EC2F-B796-407D-B6E0-C0E15AB95F3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14744" y="3699603"/>
            <a:ext cx="417512"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 descr="C:\Program Files (x86)\Microsoft Office\MEDIA\OFFICE12\Bullets\BD21301_.gif">
            <a:extLst>
              <a:ext uri="{FF2B5EF4-FFF2-40B4-BE49-F238E27FC236}">
                <a16:creationId xmlns:a16="http://schemas.microsoft.com/office/drawing/2014/main" id="{099C4710-E4D2-436C-9ED7-76D70E5968B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14744" y="4364781"/>
            <a:ext cx="417512"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 descr="C:\Program Files (x86)\Microsoft Office\MEDIA\OFFICE12\Bullets\BD21301_.gif">
            <a:extLst>
              <a:ext uri="{FF2B5EF4-FFF2-40B4-BE49-F238E27FC236}">
                <a16:creationId xmlns:a16="http://schemas.microsoft.com/office/drawing/2014/main" id="{933489C1-E7EB-47E1-90F2-EAEB8948400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32728" y="5306442"/>
            <a:ext cx="417512"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p:cNvSpPr>
          <p:nvPr>
            <p:ph type="title" idx="4294967295"/>
          </p:nvPr>
        </p:nvSpPr>
        <p:spPr>
          <a:xfrm>
            <a:off x="1328738" y="0"/>
            <a:ext cx="7815262" cy="1150938"/>
          </a:xfrm>
        </p:spPr>
        <p:txBody>
          <a:bodyPr/>
          <a:lstStyle/>
          <a:p>
            <a:pPr>
              <a:lnSpc>
                <a:spcPct val="75000"/>
              </a:lnSpc>
            </a:pPr>
            <a:r>
              <a:rPr lang="en-US" altLang="en-US" sz="4000" b="1" dirty="0">
                <a:latin typeface="Times New Roman" panose="02020603050405020304" pitchFamily="18" charset="0"/>
                <a:cs typeface="Times New Roman" panose="02020603050405020304" pitchFamily="18" charset="0"/>
              </a:rPr>
              <a:t>Filter Chain </a:t>
            </a:r>
            <a:br>
              <a:rPr lang="en-US" altLang="en-US" dirty="0">
                <a:latin typeface="Times New Roman" panose="02020603050405020304" pitchFamily="18" charset="0"/>
                <a:cs typeface="Times New Roman" panose="02020603050405020304" pitchFamily="18" charset="0"/>
              </a:rPr>
            </a:br>
            <a:r>
              <a:rPr lang="en-US" altLang="en-US" sz="5400" b="1" dirty="0">
                <a:latin typeface="Times New Roman" panose="02020603050405020304" pitchFamily="18" charset="0"/>
                <a:cs typeface="Times New Roman" panose="02020603050405020304" pitchFamily="18" charset="0"/>
              </a:rPr>
              <a:t> </a:t>
            </a:r>
            <a:r>
              <a:rPr lang="en-US" altLang="en-US" sz="3600" dirty="0">
                <a:latin typeface="Times New Roman" panose="02020603050405020304" pitchFamily="18" charset="0"/>
                <a:cs typeface="Times New Roman" panose="02020603050405020304" pitchFamily="18" charset="0"/>
              </a:rPr>
              <a:t>Wrapper Class – Example</a:t>
            </a:r>
          </a:p>
        </p:txBody>
      </p:sp>
      <p:pic>
        <p:nvPicPr>
          <p:cNvPr id="19763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13" y="1160463"/>
            <a:ext cx="8004175" cy="552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91560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p:cNvSpPr>
          <p:nvPr>
            <p:ph type="title" idx="4294967295"/>
          </p:nvPr>
        </p:nvSpPr>
        <p:spPr>
          <a:xfrm>
            <a:off x="1328738" y="0"/>
            <a:ext cx="7815262" cy="1150938"/>
          </a:xfrm>
        </p:spPr>
        <p:txBody>
          <a:bodyPr/>
          <a:lstStyle/>
          <a:p>
            <a:pPr>
              <a:lnSpc>
                <a:spcPct val="75000"/>
              </a:lnSpc>
            </a:pPr>
            <a:r>
              <a:rPr lang="en-US" altLang="en-US" sz="4000" b="1" dirty="0">
                <a:latin typeface="Times New Roman" panose="02020603050405020304" pitchFamily="18" charset="0"/>
                <a:cs typeface="Times New Roman" panose="02020603050405020304" pitchFamily="18" charset="0"/>
              </a:rPr>
              <a:t>Filter Chain </a:t>
            </a:r>
            <a:br>
              <a:rPr lang="en-US" altLang="en-US" dirty="0">
                <a:latin typeface="Times New Roman" panose="02020603050405020304" pitchFamily="18" charset="0"/>
                <a:cs typeface="Times New Roman" panose="02020603050405020304" pitchFamily="18" charset="0"/>
              </a:rPr>
            </a:br>
            <a:r>
              <a:rPr lang="en-US" altLang="en-US" sz="5400" b="1" dirty="0">
                <a:latin typeface="Times New Roman" panose="02020603050405020304" pitchFamily="18" charset="0"/>
                <a:cs typeface="Times New Roman" panose="02020603050405020304" pitchFamily="18" charset="0"/>
              </a:rPr>
              <a:t> </a:t>
            </a:r>
            <a:r>
              <a:rPr lang="en-US" altLang="en-US" sz="3600" dirty="0">
                <a:latin typeface="Times New Roman" panose="02020603050405020304" pitchFamily="18" charset="0"/>
                <a:cs typeface="Times New Roman" panose="02020603050405020304" pitchFamily="18" charset="0"/>
              </a:rPr>
              <a:t>Wrapper Class – Example</a:t>
            </a:r>
          </a:p>
        </p:txBody>
      </p:sp>
      <p:sp>
        <p:nvSpPr>
          <p:cNvPr id="199683" name="Text Box 5"/>
          <p:cNvSpPr txBox="1">
            <a:spLocks noChangeArrowheads="1"/>
          </p:cNvSpPr>
          <p:nvPr/>
        </p:nvSpPr>
        <p:spPr bwMode="auto">
          <a:xfrm>
            <a:off x="0" y="12954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Char char="•"/>
            </a:pPr>
            <a:r>
              <a:rPr lang="en-US" altLang="en-US" sz="2400">
                <a:latin typeface="Times New Roman" panose="02020603050405020304" pitchFamily="18" charset="0"/>
              </a:rPr>
              <a:t>Adding the MyPrinter class extends PrintWriter in FilterWrapper class</a:t>
            </a:r>
          </a:p>
        </p:txBody>
      </p:sp>
      <p:pic>
        <p:nvPicPr>
          <p:cNvPr id="19968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388" y="1941513"/>
            <a:ext cx="7108825" cy="453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06423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p:cNvSpPr>
          <p:nvPr>
            <p:ph type="title" idx="4294967295"/>
          </p:nvPr>
        </p:nvSpPr>
        <p:spPr>
          <a:xfrm>
            <a:off x="1328738" y="0"/>
            <a:ext cx="7815262" cy="1150938"/>
          </a:xfrm>
        </p:spPr>
        <p:txBody>
          <a:bodyPr/>
          <a:lstStyle/>
          <a:p>
            <a:pPr>
              <a:lnSpc>
                <a:spcPct val="75000"/>
              </a:lnSpc>
            </a:pPr>
            <a:r>
              <a:rPr lang="en-US" altLang="en-US" sz="4000" b="1" dirty="0">
                <a:latin typeface="Times New Roman" panose="02020603050405020304" pitchFamily="18" charset="0"/>
                <a:cs typeface="Times New Roman" panose="02020603050405020304" pitchFamily="18" charset="0"/>
              </a:rPr>
              <a:t>Filter Chain </a:t>
            </a:r>
            <a:br>
              <a:rPr lang="en-US" altLang="en-US" dirty="0">
                <a:latin typeface="Times New Roman" panose="02020603050405020304" pitchFamily="18" charset="0"/>
                <a:cs typeface="Times New Roman" panose="02020603050405020304" pitchFamily="18" charset="0"/>
              </a:rPr>
            </a:br>
            <a:r>
              <a:rPr lang="en-US" altLang="en-US" sz="5400" b="1" dirty="0">
                <a:latin typeface="Times New Roman" panose="02020603050405020304" pitchFamily="18" charset="0"/>
                <a:cs typeface="Times New Roman" panose="02020603050405020304" pitchFamily="18" charset="0"/>
              </a:rPr>
              <a:t> </a:t>
            </a:r>
            <a:r>
              <a:rPr lang="en-US" altLang="en-US" sz="3600" dirty="0">
                <a:latin typeface="Times New Roman" panose="02020603050405020304" pitchFamily="18" charset="0"/>
                <a:cs typeface="Times New Roman" panose="02020603050405020304" pitchFamily="18" charset="0"/>
              </a:rPr>
              <a:t>Wrapper Class – Example</a:t>
            </a:r>
          </a:p>
        </p:txBody>
      </p:sp>
      <p:sp>
        <p:nvSpPr>
          <p:cNvPr id="201731" name="Text Box 6"/>
          <p:cNvSpPr txBox="1">
            <a:spLocks noChangeArrowheads="1"/>
          </p:cNvSpPr>
          <p:nvPr/>
        </p:nvSpPr>
        <p:spPr bwMode="auto">
          <a:xfrm>
            <a:off x="0" y="12954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Char char="•"/>
            </a:pPr>
            <a:r>
              <a:rPr lang="en-US" altLang="en-US" sz="2400">
                <a:latin typeface="Times New Roman" panose="02020603050405020304" pitchFamily="18" charset="0"/>
              </a:rPr>
              <a:t>Modifying the ResponseWrapper class uses MyPrinter to output stream</a:t>
            </a:r>
          </a:p>
        </p:txBody>
      </p:sp>
      <p:pic>
        <p:nvPicPr>
          <p:cNvPr id="20173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425" y="1874838"/>
            <a:ext cx="8247063" cy="423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88733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p:cNvSpPr>
          <p:nvPr>
            <p:ph type="title" idx="4294967295"/>
          </p:nvPr>
        </p:nvSpPr>
        <p:spPr>
          <a:xfrm>
            <a:off x="1328738" y="0"/>
            <a:ext cx="7815262" cy="1196975"/>
          </a:xfrm>
        </p:spPr>
        <p:txBody>
          <a:bodyPr/>
          <a:lstStyle/>
          <a:p>
            <a:pPr>
              <a:lnSpc>
                <a:spcPct val="85000"/>
              </a:lnSpc>
            </a:pPr>
            <a:r>
              <a:rPr lang="en-US" altLang="en-US" sz="4000" b="1" dirty="0">
                <a:latin typeface="Times New Roman" panose="02020603050405020304" pitchFamily="18" charset="0"/>
                <a:cs typeface="Times New Roman" panose="02020603050405020304" pitchFamily="18" charset="0"/>
              </a:rPr>
              <a:t>Filter Chain </a:t>
            </a:r>
            <a:br>
              <a:rPr lang="en-US" altLang="en-US" dirty="0">
                <a:latin typeface="Times New Roman" panose="02020603050405020304" pitchFamily="18" charset="0"/>
                <a:cs typeface="Times New Roman" panose="02020603050405020304" pitchFamily="18" charset="0"/>
              </a:rPr>
            </a:br>
            <a:r>
              <a:rPr lang="en-US" altLang="en-US" sz="5400" b="1" dirty="0">
                <a:latin typeface="Times New Roman" panose="02020603050405020304" pitchFamily="18" charset="0"/>
                <a:cs typeface="Times New Roman" panose="02020603050405020304" pitchFamily="18" charset="0"/>
              </a:rPr>
              <a:t> </a:t>
            </a:r>
            <a:r>
              <a:rPr lang="en-US" altLang="en-US" sz="3600" dirty="0">
                <a:latin typeface="Times New Roman" panose="02020603050405020304" pitchFamily="18" charset="0"/>
                <a:cs typeface="Times New Roman" panose="02020603050405020304" pitchFamily="18" charset="0"/>
              </a:rPr>
              <a:t>Wrapper Class – Example</a:t>
            </a:r>
          </a:p>
        </p:txBody>
      </p:sp>
      <p:pic>
        <p:nvPicPr>
          <p:cNvPr id="20377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725" y="1447800"/>
            <a:ext cx="8804275" cy="440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2"/>
          <p:cNvSpPr>
            <a:spLocks noChangeArrowheads="1"/>
          </p:cNvSpPr>
          <p:nvPr/>
        </p:nvSpPr>
        <p:spPr bwMode="auto">
          <a:xfrm>
            <a:off x="1835150" y="2927350"/>
            <a:ext cx="6100763" cy="482600"/>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7888311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idx="4294967295"/>
          </p:nvPr>
        </p:nvSpPr>
        <p:spPr>
          <a:xfrm>
            <a:off x="914400" y="0"/>
            <a:ext cx="8229600" cy="1083212"/>
          </a:xfrm>
        </p:spPr>
        <p:txBody>
          <a:bodyPr/>
          <a:lstStyle/>
          <a:p>
            <a:pPr>
              <a:spcBef>
                <a:spcPts val="600"/>
              </a:spcBef>
              <a:spcAft>
                <a:spcPts val="2400"/>
              </a:spcAft>
            </a:pPr>
            <a:r>
              <a:rPr lang="en-US" altLang="en-US" sz="4000" b="1" dirty="0">
                <a:latin typeface="Times New Roman" panose="02020603050405020304" pitchFamily="18" charset="0"/>
                <a:cs typeface="Times New Roman" panose="02020603050405020304" pitchFamily="18" charset="0"/>
              </a:rPr>
              <a:t>MVC2</a:t>
            </a:r>
            <a:br>
              <a:rPr lang="en-US" altLang="en-US" sz="4000" b="1" dirty="0">
                <a:latin typeface="Times New Roman" panose="02020603050405020304" pitchFamily="18" charset="0"/>
                <a:cs typeface="Times New Roman" panose="02020603050405020304" pitchFamily="18" charset="0"/>
              </a:rPr>
            </a:br>
            <a:r>
              <a:rPr lang="en-US" altLang="en-US" sz="3600" dirty="0">
                <a:latin typeface="Times New Roman" panose="02020603050405020304" pitchFamily="18" charset="0"/>
                <a:cs typeface="Times New Roman" panose="02020603050405020304" pitchFamily="18" charset="0"/>
              </a:rPr>
              <a:t>Filter Acts as Controller</a:t>
            </a:r>
          </a:p>
        </p:txBody>
      </p:sp>
      <p:sp>
        <p:nvSpPr>
          <p:cNvPr id="15363" name="Rectangle 3"/>
          <p:cNvSpPr>
            <a:spLocks noGrp="1"/>
          </p:cNvSpPr>
          <p:nvPr>
            <p:ph type="body" idx="4294967295"/>
          </p:nvPr>
        </p:nvSpPr>
        <p:spPr>
          <a:xfrm>
            <a:off x="0" y="1181686"/>
            <a:ext cx="9144000" cy="5676314"/>
          </a:xfrm>
        </p:spPr>
        <p:txBody>
          <a:bodyPr/>
          <a:lstStyle/>
          <a:p>
            <a:pPr algn="just" eaLnBrk="1" hangingPunct="1"/>
            <a:r>
              <a:rPr lang="en-US" dirty="0">
                <a:latin typeface="Times New Roman" panose="02020603050405020304" pitchFamily="18" charset="0"/>
              </a:rPr>
              <a:t>While a </a:t>
            </a:r>
            <a:r>
              <a:rPr lang="en-US" b="1" dirty="0">
                <a:latin typeface="Times New Roman" panose="02020603050405020304" pitchFamily="18" charset="0"/>
              </a:rPr>
              <a:t>servlet</a:t>
            </a:r>
            <a:r>
              <a:rPr lang="en-US" dirty="0">
                <a:latin typeface="Times New Roman" panose="02020603050405020304" pitchFamily="18" charset="0"/>
              </a:rPr>
              <a:t> is the </a:t>
            </a:r>
            <a:r>
              <a:rPr lang="en-US" b="1" dirty="0">
                <a:latin typeface="Times New Roman" panose="02020603050405020304" pitchFamily="18" charset="0"/>
              </a:rPr>
              <a:t>most</a:t>
            </a:r>
            <a:r>
              <a:rPr lang="en-US" dirty="0">
                <a:latin typeface="Times New Roman" panose="02020603050405020304" pitchFamily="18" charset="0"/>
              </a:rPr>
              <a:t> </a:t>
            </a:r>
            <a:r>
              <a:rPr lang="en-US" b="1" dirty="0">
                <a:latin typeface="Times New Roman" panose="02020603050405020304" pitchFamily="18" charset="0"/>
              </a:rPr>
              <a:t>common controller</a:t>
            </a:r>
            <a:r>
              <a:rPr lang="en-US" dirty="0">
                <a:latin typeface="Times New Roman" panose="02020603050405020304" pitchFamily="18" charset="0"/>
              </a:rPr>
              <a:t>, a </a:t>
            </a:r>
            <a:r>
              <a:rPr lang="en-US" b="1" dirty="0">
                <a:latin typeface="Times New Roman" panose="02020603050405020304" pitchFamily="18" charset="0"/>
              </a:rPr>
              <a:t>filter</a:t>
            </a:r>
            <a:r>
              <a:rPr lang="en-US" dirty="0">
                <a:latin typeface="Times New Roman" panose="02020603050405020304" pitchFamily="18" charset="0"/>
              </a:rPr>
              <a:t> can </a:t>
            </a:r>
            <a:r>
              <a:rPr lang="en-US" b="1" dirty="0">
                <a:latin typeface="Times New Roman" panose="02020603050405020304" pitchFamily="18" charset="0"/>
              </a:rPr>
              <a:t>act as a controller </a:t>
            </a:r>
            <a:r>
              <a:rPr lang="en-US" dirty="0">
                <a:latin typeface="Times New Roman" panose="02020603050405020304" pitchFamily="18" charset="0"/>
              </a:rPr>
              <a:t>too </a:t>
            </a:r>
            <a:endParaRPr lang="en-US" altLang="en-US" dirty="0">
              <a:latin typeface="Times New Roman" panose="02020603050405020304" pitchFamily="18" charset="0"/>
            </a:endParaRPr>
          </a:p>
          <a:p>
            <a:pPr algn="just" eaLnBrk="1" hangingPunct="1"/>
            <a:r>
              <a:rPr lang="en-US" altLang="en-US" dirty="0">
                <a:latin typeface="Times New Roman" panose="02020603050405020304" pitchFamily="18" charset="0"/>
              </a:rPr>
              <a:t>While a </a:t>
            </a:r>
            <a:r>
              <a:rPr lang="en-US" altLang="en-US" b="1" dirty="0">
                <a:latin typeface="Times New Roman" panose="02020603050405020304" pitchFamily="18" charset="0"/>
              </a:rPr>
              <a:t>servlet</a:t>
            </a:r>
            <a:r>
              <a:rPr lang="en-US" altLang="en-US" dirty="0">
                <a:latin typeface="Times New Roman" panose="02020603050405020304" pitchFamily="18" charset="0"/>
              </a:rPr>
              <a:t> </a:t>
            </a:r>
            <a:r>
              <a:rPr lang="en-US" dirty="0">
                <a:latin typeface="Times New Roman" panose="02020603050405020304" pitchFamily="18" charset="0"/>
              </a:rPr>
              <a:t>only </a:t>
            </a:r>
            <a:r>
              <a:rPr lang="en-US" b="1" dirty="0">
                <a:latin typeface="Times New Roman" panose="02020603050405020304" pitchFamily="18" charset="0"/>
              </a:rPr>
              <a:t>handles access </a:t>
            </a:r>
            <a:r>
              <a:rPr lang="en-US" dirty="0">
                <a:latin typeface="Times New Roman" panose="02020603050405020304" pitchFamily="18" charset="0"/>
              </a:rPr>
              <a:t>to the </a:t>
            </a:r>
            <a:r>
              <a:rPr lang="en-US" b="1" dirty="0">
                <a:latin typeface="Times New Roman" panose="02020603050405020304" pitchFamily="18" charset="0"/>
              </a:rPr>
              <a:t>dynamic</a:t>
            </a:r>
            <a:r>
              <a:rPr lang="en-US" dirty="0">
                <a:latin typeface="Times New Roman" panose="02020603050405020304" pitchFamily="18" charset="0"/>
              </a:rPr>
              <a:t> part of the application, a </a:t>
            </a:r>
            <a:r>
              <a:rPr lang="en-US" b="1" dirty="0">
                <a:latin typeface="Times New Roman" panose="02020603050405020304" pitchFamily="18" charset="0"/>
              </a:rPr>
              <a:t>filter</a:t>
            </a:r>
            <a:r>
              <a:rPr lang="en-US" dirty="0">
                <a:latin typeface="Times New Roman" panose="02020603050405020304" pitchFamily="18" charset="0"/>
              </a:rPr>
              <a:t> can </a:t>
            </a:r>
            <a:r>
              <a:rPr lang="en-US" b="1" dirty="0">
                <a:latin typeface="Times New Roman" panose="02020603050405020304" pitchFamily="18" charset="0"/>
              </a:rPr>
              <a:t>serve</a:t>
            </a:r>
            <a:r>
              <a:rPr lang="en-US" dirty="0">
                <a:latin typeface="Times New Roman" panose="02020603050405020304" pitchFamily="18" charset="0"/>
              </a:rPr>
              <a:t> </a:t>
            </a:r>
            <a:r>
              <a:rPr lang="en-US" b="1" dirty="0">
                <a:latin typeface="Times New Roman" panose="02020603050405020304" pitchFamily="18" charset="0"/>
              </a:rPr>
              <a:t>all</a:t>
            </a:r>
            <a:r>
              <a:rPr lang="en-US" dirty="0">
                <a:latin typeface="Times New Roman" panose="02020603050405020304" pitchFamily="18" charset="0"/>
              </a:rPr>
              <a:t> the </a:t>
            </a:r>
            <a:r>
              <a:rPr lang="en-US" b="1" dirty="0">
                <a:latin typeface="Times New Roman" panose="02020603050405020304" pitchFamily="18" charset="0"/>
              </a:rPr>
              <a:t>resources</a:t>
            </a:r>
            <a:r>
              <a:rPr lang="en-US" dirty="0">
                <a:latin typeface="Times New Roman" panose="02020603050405020304" pitchFamily="18" charset="0"/>
              </a:rPr>
              <a:t> in application, </a:t>
            </a:r>
            <a:r>
              <a:rPr lang="en-US" b="1" dirty="0">
                <a:latin typeface="Times New Roman" panose="02020603050405020304" pitchFamily="18" charset="0"/>
              </a:rPr>
              <a:t>including static ones </a:t>
            </a:r>
            <a:endParaRPr lang="en-US" altLang="en-US" b="1" dirty="0">
              <a:latin typeface="Times New Roman" panose="02020603050405020304" pitchFamily="18" charset="0"/>
            </a:endParaRPr>
          </a:p>
          <a:p>
            <a:pPr algn="just" eaLnBrk="1" hangingPunct="1"/>
            <a:r>
              <a:rPr lang="en-US" dirty="0">
                <a:latin typeface="Times New Roman" panose="02020603050405020304" pitchFamily="18" charset="0"/>
              </a:rPr>
              <a:t>A filter as the controller </a:t>
            </a:r>
            <a:r>
              <a:rPr lang="en-US" b="1" dirty="0">
                <a:latin typeface="Times New Roman" panose="02020603050405020304" pitchFamily="18" charset="0"/>
              </a:rPr>
              <a:t>allows</a:t>
            </a:r>
            <a:r>
              <a:rPr lang="en-US" dirty="0">
                <a:latin typeface="Times New Roman" panose="02020603050405020304" pitchFamily="18" charset="0"/>
              </a:rPr>
              <a:t> to </a:t>
            </a:r>
            <a:r>
              <a:rPr lang="en-US" b="1" dirty="0">
                <a:latin typeface="Times New Roman" panose="02020603050405020304" pitchFamily="18" charset="0"/>
              </a:rPr>
              <a:t>block</a:t>
            </a:r>
            <a:r>
              <a:rPr lang="en-US" dirty="0">
                <a:latin typeface="Times New Roman" panose="02020603050405020304" pitchFamily="18" charset="0"/>
              </a:rPr>
              <a:t> </a:t>
            </a:r>
            <a:r>
              <a:rPr lang="en-US" b="1" dirty="0">
                <a:latin typeface="Times New Roman" panose="02020603050405020304" pitchFamily="18" charset="0"/>
              </a:rPr>
              <a:t>all</a:t>
            </a:r>
            <a:r>
              <a:rPr lang="en-US" dirty="0">
                <a:latin typeface="Times New Roman" panose="02020603050405020304" pitchFamily="18" charset="0"/>
              </a:rPr>
              <a:t> </a:t>
            </a:r>
            <a:r>
              <a:rPr lang="en-US" b="1" dirty="0">
                <a:latin typeface="Times New Roman" panose="02020603050405020304" pitchFamily="18" charset="0"/>
              </a:rPr>
              <a:t>requests</a:t>
            </a:r>
            <a:r>
              <a:rPr lang="en-US" dirty="0">
                <a:latin typeface="Times New Roman" panose="02020603050405020304" pitchFamily="18" charset="0"/>
              </a:rPr>
              <a:t> to the application, including request for static contents </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5203498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p:cNvSpPr>
          <p:nvPr>
            <p:ph type="title" idx="4294967295"/>
          </p:nvPr>
        </p:nvSpPr>
        <p:spPr>
          <a:xfrm>
            <a:off x="457200" y="0"/>
            <a:ext cx="8229600" cy="665163"/>
          </a:xfrm>
        </p:spPr>
        <p:txBody>
          <a:bodyPr/>
          <a:lstStyle/>
          <a:p>
            <a:r>
              <a:rPr lang="en-US" altLang="en-US" sz="4000">
                <a:latin typeface="Times New Roman" panose="02020603050405020304" pitchFamily="18" charset="0"/>
                <a:cs typeface="Times New Roman" panose="02020603050405020304" pitchFamily="18" charset="0"/>
              </a:rPr>
              <a:t>Summary</a:t>
            </a:r>
          </a:p>
        </p:txBody>
      </p:sp>
      <p:sp>
        <p:nvSpPr>
          <p:cNvPr id="1028" name="Text Box 4"/>
          <p:cNvSpPr txBox="1">
            <a:spLocks noChangeArrowheads="1"/>
          </p:cNvSpPr>
          <p:nvPr/>
        </p:nvSpPr>
        <p:spPr bwMode="auto">
          <a:xfrm>
            <a:off x="1463675" y="5958257"/>
            <a:ext cx="6629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4000" dirty="0">
                <a:latin typeface="Times New Roman" panose="02020603050405020304" pitchFamily="18" charset="0"/>
                <a:cs typeface="Times New Roman" panose="02020603050405020304" pitchFamily="18" charset="0"/>
              </a:rPr>
              <a:t>Q&amp;A</a:t>
            </a:r>
          </a:p>
        </p:txBody>
      </p:sp>
      <p:pic>
        <p:nvPicPr>
          <p:cNvPr id="34" name="Picture 85">
            <a:extLst>
              <a:ext uri="{FF2B5EF4-FFF2-40B4-BE49-F238E27FC236}">
                <a16:creationId xmlns:a16="http://schemas.microsoft.com/office/drawing/2014/main" id="{59A52DD8-A34B-42D2-9FE2-43508E74CBC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97125" y="1033172"/>
            <a:ext cx="858838"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Smiley Face 34">
            <a:extLst>
              <a:ext uri="{FF2B5EF4-FFF2-40B4-BE49-F238E27FC236}">
                <a16:creationId xmlns:a16="http://schemas.microsoft.com/office/drawing/2014/main" id="{C624D7DA-9D16-461F-B336-4B67656197BE}"/>
              </a:ext>
            </a:extLst>
          </p:cNvPr>
          <p:cNvSpPr/>
          <p:nvPr/>
        </p:nvSpPr>
        <p:spPr>
          <a:xfrm>
            <a:off x="100013" y="1125247"/>
            <a:ext cx="588962" cy="515937"/>
          </a:xfrm>
          <a:prstGeom prst="smileyFac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cxnSp>
        <p:nvCxnSpPr>
          <p:cNvPr id="36" name="Straight Connector 35">
            <a:extLst>
              <a:ext uri="{FF2B5EF4-FFF2-40B4-BE49-F238E27FC236}">
                <a16:creationId xmlns:a16="http://schemas.microsoft.com/office/drawing/2014/main" id="{BAD68A51-13A6-401A-82BC-64602ACAA15C}"/>
              </a:ext>
            </a:extLst>
          </p:cNvPr>
          <p:cNvCxnSpPr/>
          <p:nvPr/>
        </p:nvCxnSpPr>
        <p:spPr>
          <a:xfrm rot="5400000">
            <a:off x="1316037" y="3547772"/>
            <a:ext cx="5102225"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7" name="TextBox 21">
            <a:extLst>
              <a:ext uri="{FF2B5EF4-FFF2-40B4-BE49-F238E27FC236}">
                <a16:creationId xmlns:a16="http://schemas.microsoft.com/office/drawing/2014/main" id="{7F0E50D1-511E-4338-BB53-3B260B58CE06}"/>
              </a:ext>
            </a:extLst>
          </p:cNvPr>
          <p:cNvSpPr txBox="1">
            <a:spLocks noChangeArrowheads="1"/>
          </p:cNvSpPr>
          <p:nvPr/>
        </p:nvSpPr>
        <p:spPr bwMode="auto">
          <a:xfrm>
            <a:off x="2100263" y="5511509"/>
            <a:ext cx="1622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b="1">
                <a:solidFill>
                  <a:srgbClr val="FF0000"/>
                </a:solidFill>
                <a:latin typeface="Times New Roman" panose="02020603050405020304" pitchFamily="18" charset="0"/>
                <a:cs typeface="Times New Roman" panose="02020603050405020304" pitchFamily="18" charset="0"/>
              </a:rPr>
              <a:t>Client</a:t>
            </a:r>
          </a:p>
        </p:txBody>
      </p:sp>
      <p:sp>
        <p:nvSpPr>
          <p:cNvPr id="38" name="TextBox 22">
            <a:extLst>
              <a:ext uri="{FF2B5EF4-FFF2-40B4-BE49-F238E27FC236}">
                <a16:creationId xmlns:a16="http://schemas.microsoft.com/office/drawing/2014/main" id="{B4648C47-EA36-4403-846E-071A494AF77E}"/>
              </a:ext>
            </a:extLst>
          </p:cNvPr>
          <p:cNvSpPr txBox="1">
            <a:spLocks noChangeArrowheads="1"/>
          </p:cNvSpPr>
          <p:nvPr/>
        </p:nvSpPr>
        <p:spPr bwMode="auto">
          <a:xfrm>
            <a:off x="4791075" y="5562309"/>
            <a:ext cx="1622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b="1">
                <a:solidFill>
                  <a:srgbClr val="FF0000"/>
                </a:solidFill>
                <a:latin typeface="Times New Roman" panose="02020603050405020304" pitchFamily="18" charset="0"/>
                <a:cs typeface="Times New Roman" panose="02020603050405020304" pitchFamily="18" charset="0"/>
              </a:rPr>
              <a:t>Server</a:t>
            </a:r>
          </a:p>
        </p:txBody>
      </p:sp>
      <p:cxnSp>
        <p:nvCxnSpPr>
          <p:cNvPr id="39" name="Straight Arrow Connector 38">
            <a:extLst>
              <a:ext uri="{FF2B5EF4-FFF2-40B4-BE49-F238E27FC236}">
                <a16:creationId xmlns:a16="http://schemas.microsoft.com/office/drawing/2014/main" id="{CB5D1520-F485-44F5-BAF8-F0FBB72F8CE7}"/>
              </a:ext>
            </a:extLst>
          </p:cNvPr>
          <p:cNvCxnSpPr/>
          <p:nvPr/>
        </p:nvCxnSpPr>
        <p:spPr>
          <a:xfrm flipV="1">
            <a:off x="674688" y="1309397"/>
            <a:ext cx="1741487" cy="4762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165B9D74-D427-4977-AEF6-D43B1D6AAB27}"/>
              </a:ext>
            </a:extLst>
          </p:cNvPr>
          <p:cNvSpPr txBox="1">
            <a:spLocks noChangeArrowheads="1"/>
          </p:cNvSpPr>
          <p:nvPr/>
        </p:nvSpPr>
        <p:spPr bwMode="auto">
          <a:xfrm>
            <a:off x="525463" y="669634"/>
            <a:ext cx="18764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Times New Roman" panose="02020603050405020304" pitchFamily="18" charset="0"/>
                <a:cs typeface="Times New Roman" panose="02020603050405020304" pitchFamily="18" charset="0"/>
              </a:rPr>
              <a:t>1. Input and </a:t>
            </a:r>
            <a:br>
              <a:rPr lang="en-US" altLang="en-US" sz="1800" b="1">
                <a:latin typeface="Times New Roman" panose="02020603050405020304" pitchFamily="18" charset="0"/>
                <a:cs typeface="Times New Roman" panose="02020603050405020304" pitchFamily="18" charset="0"/>
              </a:rPr>
            </a:br>
            <a:r>
              <a:rPr lang="en-US" altLang="en-US" sz="1800" b="1">
                <a:latin typeface="Times New Roman" panose="02020603050405020304" pitchFamily="18" charset="0"/>
                <a:cs typeface="Times New Roman" panose="02020603050405020304" pitchFamily="18" charset="0"/>
              </a:rPr>
              <a:t>click button/link</a:t>
            </a:r>
          </a:p>
        </p:txBody>
      </p:sp>
      <p:sp>
        <p:nvSpPr>
          <p:cNvPr id="41" name="TextBox 40">
            <a:extLst>
              <a:ext uri="{FF2B5EF4-FFF2-40B4-BE49-F238E27FC236}">
                <a16:creationId xmlns:a16="http://schemas.microsoft.com/office/drawing/2014/main" id="{609FF809-3CD2-4BBA-A712-EE7F435DBCFA}"/>
              </a:ext>
            </a:extLst>
          </p:cNvPr>
          <p:cNvSpPr txBox="1">
            <a:spLocks noChangeArrowheads="1"/>
          </p:cNvSpPr>
          <p:nvPr/>
        </p:nvSpPr>
        <p:spPr bwMode="auto">
          <a:xfrm>
            <a:off x="2326481" y="1974315"/>
            <a:ext cx="18764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dirty="0">
                <a:solidFill>
                  <a:srgbClr val="FF6600"/>
                </a:solidFill>
                <a:latin typeface="Times New Roman" panose="02020603050405020304" pitchFamily="18" charset="0"/>
                <a:cs typeface="Times New Roman" panose="02020603050405020304" pitchFamily="18" charset="0"/>
              </a:rPr>
              <a:t>2. Generate the Request </a:t>
            </a:r>
            <a:r>
              <a:rPr lang="en-US" altLang="en-US" sz="1800" b="1" dirty="0" err="1">
                <a:solidFill>
                  <a:srgbClr val="FF6600"/>
                </a:solidFill>
                <a:latin typeface="Times New Roman" panose="02020603050405020304" pitchFamily="18" charset="0"/>
                <a:cs typeface="Times New Roman" panose="02020603050405020304" pitchFamily="18" charset="0"/>
              </a:rPr>
              <a:t>msg</a:t>
            </a:r>
            <a:endParaRPr lang="en-US" altLang="en-US" sz="1800" b="1" dirty="0">
              <a:solidFill>
                <a:srgbClr val="FF6600"/>
              </a:solidFill>
              <a:latin typeface="Times New Roman" panose="02020603050405020304" pitchFamily="18" charset="0"/>
              <a:cs typeface="Times New Roman" panose="02020603050405020304" pitchFamily="18" charset="0"/>
            </a:endParaRPr>
          </a:p>
        </p:txBody>
      </p:sp>
      <p:cxnSp>
        <p:nvCxnSpPr>
          <p:cNvPr id="42" name="Straight Arrow Connector 41">
            <a:extLst>
              <a:ext uri="{FF2B5EF4-FFF2-40B4-BE49-F238E27FC236}">
                <a16:creationId xmlns:a16="http://schemas.microsoft.com/office/drawing/2014/main" id="{FDB3640F-3ECC-4BA2-8931-B423F131453E}"/>
              </a:ext>
            </a:extLst>
          </p:cNvPr>
          <p:cNvCxnSpPr>
            <a:stCxn id="34" idx="3"/>
          </p:cNvCxnSpPr>
          <p:nvPr/>
        </p:nvCxnSpPr>
        <p:spPr>
          <a:xfrm>
            <a:off x="3255963" y="1355434"/>
            <a:ext cx="906462" cy="4445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3" name="Cube 42">
            <a:extLst>
              <a:ext uri="{FF2B5EF4-FFF2-40B4-BE49-F238E27FC236}">
                <a16:creationId xmlns:a16="http://schemas.microsoft.com/office/drawing/2014/main" id="{4D72D99C-7320-4BC8-9647-D6AB2B6ABBFF}"/>
              </a:ext>
            </a:extLst>
          </p:cNvPr>
          <p:cNvSpPr/>
          <p:nvPr/>
        </p:nvSpPr>
        <p:spPr>
          <a:xfrm>
            <a:off x="4173538" y="1482434"/>
            <a:ext cx="1371600" cy="795338"/>
          </a:xfrm>
          <a:prstGeom prst="cub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b="1" dirty="0">
                <a:solidFill>
                  <a:schemeClr val="tx1"/>
                </a:solidFill>
                <a:latin typeface="Times New Roman" pitchFamily="18" charset="0"/>
                <a:cs typeface="Times New Roman" pitchFamily="18" charset="0"/>
              </a:rPr>
              <a:t>Web/App Server</a:t>
            </a:r>
          </a:p>
        </p:txBody>
      </p:sp>
      <p:sp>
        <p:nvSpPr>
          <p:cNvPr id="44" name="TextBox 43">
            <a:extLst>
              <a:ext uri="{FF2B5EF4-FFF2-40B4-BE49-F238E27FC236}">
                <a16:creationId xmlns:a16="http://schemas.microsoft.com/office/drawing/2014/main" id="{BF191AE0-8303-4C8A-920D-10C6970668CA}"/>
              </a:ext>
            </a:extLst>
          </p:cNvPr>
          <p:cNvSpPr txBox="1">
            <a:spLocks noChangeArrowheads="1"/>
          </p:cNvSpPr>
          <p:nvPr/>
        </p:nvSpPr>
        <p:spPr bwMode="auto">
          <a:xfrm>
            <a:off x="3319463" y="1087147"/>
            <a:ext cx="1766887" cy="369887"/>
          </a:xfrm>
          <a:prstGeom prst="rect">
            <a:avLst/>
          </a:prstGeom>
          <a:noFill/>
          <a:ln w="9525">
            <a:noFill/>
            <a:miter lim="800000"/>
            <a:headEnd/>
            <a:tailEnd/>
          </a:ln>
        </p:spPr>
        <p:txBody>
          <a:bodyPr>
            <a:spAutoFit/>
          </a:bodyPr>
          <a:lstStyle/>
          <a:p>
            <a:pPr eaLnBrk="1" hangingPunct="1">
              <a:defRPr/>
            </a:pPr>
            <a:r>
              <a:rPr lang="en-US" b="1" dirty="0">
                <a:solidFill>
                  <a:schemeClr val="tx2">
                    <a:lumMod val="60000"/>
                    <a:lumOff val="40000"/>
                  </a:schemeClr>
                </a:solidFill>
                <a:latin typeface="Times New Roman" pitchFamily="18" charset="0"/>
                <a:cs typeface="Times New Roman" pitchFamily="18" charset="0"/>
              </a:rPr>
              <a:t>3. Send request </a:t>
            </a:r>
          </a:p>
        </p:txBody>
      </p:sp>
      <p:cxnSp>
        <p:nvCxnSpPr>
          <p:cNvPr id="75" name="Straight Arrow Connector 74">
            <a:extLst>
              <a:ext uri="{FF2B5EF4-FFF2-40B4-BE49-F238E27FC236}">
                <a16:creationId xmlns:a16="http://schemas.microsoft.com/office/drawing/2014/main" id="{B05B4A12-B17F-4F28-A9FD-63031CE27C7F}"/>
              </a:ext>
            </a:extLst>
          </p:cNvPr>
          <p:cNvCxnSpPr/>
          <p:nvPr/>
        </p:nvCxnSpPr>
        <p:spPr>
          <a:xfrm flipV="1">
            <a:off x="5521325" y="1595147"/>
            <a:ext cx="428625" cy="793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43FBDD22-F99C-4DDA-8201-EF4FD6ECC2DF}"/>
              </a:ext>
            </a:extLst>
          </p:cNvPr>
          <p:cNvSpPr txBox="1">
            <a:spLocks noChangeArrowheads="1"/>
          </p:cNvSpPr>
          <p:nvPr/>
        </p:nvSpPr>
        <p:spPr bwMode="auto">
          <a:xfrm>
            <a:off x="5118100" y="1101434"/>
            <a:ext cx="3957638" cy="369888"/>
          </a:xfrm>
          <a:prstGeom prst="rect">
            <a:avLst/>
          </a:prstGeom>
          <a:noFill/>
          <a:ln w="9525">
            <a:noFill/>
            <a:miter lim="800000"/>
            <a:headEnd/>
            <a:tailEnd/>
          </a:ln>
        </p:spPr>
        <p:txBody>
          <a:bodyPr>
            <a:spAutoFit/>
          </a:bodyPr>
          <a:lstStyle/>
          <a:p>
            <a:pPr eaLnBrk="1" hangingPunct="1">
              <a:defRPr/>
            </a:pPr>
            <a:r>
              <a:rPr lang="en-US" b="1" dirty="0">
                <a:solidFill>
                  <a:schemeClr val="tx2">
                    <a:lumMod val="60000"/>
                    <a:lumOff val="40000"/>
                  </a:schemeClr>
                </a:solidFill>
                <a:latin typeface="Times New Roman" pitchFamily="18" charset="0"/>
                <a:cs typeface="Times New Roman" pitchFamily="18" charset="0"/>
              </a:rPr>
              <a:t>4. Dispatch to </a:t>
            </a:r>
            <a:r>
              <a:rPr lang="en-US" b="1" dirty="0" err="1">
                <a:solidFill>
                  <a:schemeClr val="tx2">
                    <a:lumMod val="60000"/>
                    <a:lumOff val="40000"/>
                  </a:schemeClr>
                </a:solidFill>
                <a:latin typeface="Times New Roman" pitchFamily="18" charset="0"/>
                <a:cs typeface="Times New Roman" pitchFamily="18" charset="0"/>
              </a:rPr>
              <a:t>Servlet</a:t>
            </a:r>
            <a:r>
              <a:rPr lang="en-US" b="1" dirty="0">
                <a:solidFill>
                  <a:schemeClr val="tx2">
                    <a:lumMod val="60000"/>
                    <a:lumOff val="40000"/>
                  </a:schemeClr>
                </a:solidFill>
                <a:latin typeface="Times New Roman" pitchFamily="18" charset="0"/>
                <a:cs typeface="Times New Roman" pitchFamily="18" charset="0"/>
              </a:rPr>
              <a:t>/Web Container</a:t>
            </a:r>
          </a:p>
        </p:txBody>
      </p:sp>
      <p:sp>
        <p:nvSpPr>
          <p:cNvPr id="77" name="Rectangle 76">
            <a:extLst>
              <a:ext uri="{FF2B5EF4-FFF2-40B4-BE49-F238E27FC236}">
                <a16:creationId xmlns:a16="http://schemas.microsoft.com/office/drawing/2014/main" id="{95C275C0-8930-4234-ADE3-D148C0F568A6}"/>
              </a:ext>
            </a:extLst>
          </p:cNvPr>
          <p:cNvSpPr/>
          <p:nvPr/>
        </p:nvSpPr>
        <p:spPr>
          <a:xfrm>
            <a:off x="5976938" y="1431634"/>
            <a:ext cx="2908300" cy="4035425"/>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b="1" dirty="0" err="1">
                <a:solidFill>
                  <a:schemeClr val="tx2">
                    <a:lumMod val="60000"/>
                    <a:lumOff val="40000"/>
                  </a:schemeClr>
                </a:solidFill>
                <a:latin typeface="Times New Roman" pitchFamily="18" charset="0"/>
                <a:cs typeface="Times New Roman" pitchFamily="18" charset="0"/>
              </a:rPr>
              <a:t>Containter</a:t>
            </a:r>
            <a:endParaRPr lang="en-US" b="1" dirty="0">
              <a:solidFill>
                <a:schemeClr val="tx2">
                  <a:lumMod val="60000"/>
                  <a:lumOff val="40000"/>
                </a:schemeClr>
              </a:solidFill>
              <a:latin typeface="Times New Roman" pitchFamily="18" charset="0"/>
              <a:cs typeface="Times New Roman" pitchFamily="18" charset="0"/>
            </a:endParaRPr>
          </a:p>
          <a:p>
            <a:pPr algn="ctr" eaLnBrk="1" hangingPunct="1">
              <a:defRPr/>
            </a:pPr>
            <a:endParaRPr lang="en-US" b="1" dirty="0">
              <a:solidFill>
                <a:schemeClr val="tx2">
                  <a:lumMod val="60000"/>
                  <a:lumOff val="40000"/>
                </a:schemeClr>
              </a:solidFill>
              <a:latin typeface="Times New Roman" pitchFamily="18" charset="0"/>
              <a:cs typeface="Times New Roman" pitchFamily="18" charset="0"/>
            </a:endParaRPr>
          </a:p>
          <a:p>
            <a:pPr algn="ctr" eaLnBrk="1" hangingPunct="1">
              <a:defRPr/>
            </a:pPr>
            <a:endParaRPr lang="en-US" b="1" dirty="0">
              <a:solidFill>
                <a:schemeClr val="tx2">
                  <a:lumMod val="60000"/>
                  <a:lumOff val="40000"/>
                </a:schemeClr>
              </a:solidFill>
              <a:latin typeface="Times New Roman" pitchFamily="18" charset="0"/>
              <a:cs typeface="Times New Roman" pitchFamily="18" charset="0"/>
            </a:endParaRPr>
          </a:p>
          <a:p>
            <a:pPr algn="ctr" eaLnBrk="1" hangingPunct="1">
              <a:defRPr/>
            </a:pPr>
            <a:endParaRPr lang="en-US" b="1" dirty="0">
              <a:solidFill>
                <a:schemeClr val="tx2">
                  <a:lumMod val="60000"/>
                  <a:lumOff val="40000"/>
                </a:schemeClr>
              </a:solidFill>
              <a:latin typeface="Times New Roman" pitchFamily="18" charset="0"/>
              <a:cs typeface="Times New Roman" pitchFamily="18" charset="0"/>
            </a:endParaRPr>
          </a:p>
          <a:p>
            <a:pPr algn="ctr" eaLnBrk="1" hangingPunct="1">
              <a:defRPr/>
            </a:pPr>
            <a:endParaRPr lang="en-US" b="1" dirty="0">
              <a:solidFill>
                <a:schemeClr val="tx2">
                  <a:lumMod val="60000"/>
                  <a:lumOff val="40000"/>
                </a:schemeClr>
              </a:solidFill>
              <a:latin typeface="Times New Roman" pitchFamily="18" charset="0"/>
              <a:cs typeface="Times New Roman" pitchFamily="18" charset="0"/>
            </a:endParaRPr>
          </a:p>
          <a:p>
            <a:pPr algn="ctr" eaLnBrk="1" hangingPunct="1">
              <a:defRPr/>
            </a:pPr>
            <a:endParaRPr lang="en-US" b="1" dirty="0">
              <a:solidFill>
                <a:schemeClr val="tx2">
                  <a:lumMod val="60000"/>
                  <a:lumOff val="40000"/>
                </a:schemeClr>
              </a:solidFill>
              <a:latin typeface="Times New Roman" pitchFamily="18" charset="0"/>
              <a:cs typeface="Times New Roman" pitchFamily="18" charset="0"/>
            </a:endParaRPr>
          </a:p>
          <a:p>
            <a:pPr algn="ctr" eaLnBrk="1" hangingPunct="1">
              <a:defRPr/>
            </a:pPr>
            <a:endParaRPr lang="en-US" b="1" dirty="0">
              <a:solidFill>
                <a:schemeClr val="tx2">
                  <a:lumMod val="60000"/>
                  <a:lumOff val="40000"/>
                </a:schemeClr>
              </a:solidFill>
              <a:latin typeface="Times New Roman" pitchFamily="18" charset="0"/>
              <a:cs typeface="Times New Roman" pitchFamily="18" charset="0"/>
            </a:endParaRPr>
          </a:p>
          <a:p>
            <a:pPr algn="ctr" eaLnBrk="1" hangingPunct="1">
              <a:defRPr/>
            </a:pPr>
            <a:endParaRPr lang="en-US" b="1" dirty="0">
              <a:solidFill>
                <a:schemeClr val="tx2">
                  <a:lumMod val="60000"/>
                  <a:lumOff val="40000"/>
                </a:schemeClr>
              </a:solidFill>
              <a:latin typeface="Times New Roman" pitchFamily="18" charset="0"/>
              <a:cs typeface="Times New Roman" pitchFamily="18" charset="0"/>
            </a:endParaRPr>
          </a:p>
          <a:p>
            <a:pPr algn="ctr" eaLnBrk="1" hangingPunct="1">
              <a:defRPr/>
            </a:pPr>
            <a:endParaRPr lang="en-US" b="1" dirty="0">
              <a:solidFill>
                <a:schemeClr val="tx2">
                  <a:lumMod val="60000"/>
                  <a:lumOff val="40000"/>
                </a:schemeClr>
              </a:solidFill>
              <a:latin typeface="Times New Roman" pitchFamily="18" charset="0"/>
              <a:cs typeface="Times New Roman" pitchFamily="18" charset="0"/>
            </a:endParaRPr>
          </a:p>
          <a:p>
            <a:pPr algn="ctr" eaLnBrk="1" hangingPunct="1">
              <a:defRPr/>
            </a:pPr>
            <a:endParaRPr lang="en-US" b="1" dirty="0">
              <a:solidFill>
                <a:schemeClr val="tx2">
                  <a:lumMod val="60000"/>
                  <a:lumOff val="40000"/>
                </a:schemeClr>
              </a:solidFill>
              <a:latin typeface="Times New Roman" pitchFamily="18" charset="0"/>
              <a:cs typeface="Times New Roman" pitchFamily="18" charset="0"/>
            </a:endParaRPr>
          </a:p>
          <a:p>
            <a:pPr algn="ctr" eaLnBrk="1" hangingPunct="1">
              <a:defRPr/>
            </a:pPr>
            <a:endParaRPr lang="en-US" b="1" dirty="0">
              <a:solidFill>
                <a:schemeClr val="tx2">
                  <a:lumMod val="60000"/>
                  <a:lumOff val="40000"/>
                </a:schemeClr>
              </a:solidFill>
              <a:latin typeface="Times New Roman" pitchFamily="18" charset="0"/>
              <a:cs typeface="Times New Roman" pitchFamily="18" charset="0"/>
            </a:endParaRPr>
          </a:p>
          <a:p>
            <a:pPr algn="ctr" eaLnBrk="1" hangingPunct="1">
              <a:defRPr/>
            </a:pPr>
            <a:endParaRPr lang="en-US" b="1" dirty="0">
              <a:solidFill>
                <a:schemeClr val="tx2">
                  <a:lumMod val="60000"/>
                  <a:lumOff val="40000"/>
                </a:schemeClr>
              </a:solidFill>
              <a:latin typeface="Times New Roman" pitchFamily="18" charset="0"/>
              <a:cs typeface="Times New Roman" pitchFamily="18" charset="0"/>
            </a:endParaRPr>
          </a:p>
          <a:p>
            <a:pPr algn="ctr" eaLnBrk="1" hangingPunct="1">
              <a:defRPr/>
            </a:pPr>
            <a:endParaRPr lang="en-US" b="1" dirty="0">
              <a:solidFill>
                <a:schemeClr val="tx2">
                  <a:lumMod val="60000"/>
                  <a:lumOff val="40000"/>
                </a:schemeClr>
              </a:solidFill>
              <a:latin typeface="Times New Roman" pitchFamily="18" charset="0"/>
              <a:cs typeface="Times New Roman" pitchFamily="18" charset="0"/>
            </a:endParaRPr>
          </a:p>
          <a:p>
            <a:pPr algn="ctr" eaLnBrk="1" hangingPunct="1">
              <a:defRPr/>
            </a:pPr>
            <a:endParaRPr lang="en-US" b="1" dirty="0">
              <a:solidFill>
                <a:schemeClr val="tx2">
                  <a:lumMod val="60000"/>
                  <a:lumOff val="40000"/>
                </a:schemeClr>
              </a:solidFill>
              <a:latin typeface="Times New Roman" pitchFamily="18" charset="0"/>
              <a:cs typeface="Times New Roman" pitchFamily="18" charset="0"/>
            </a:endParaRPr>
          </a:p>
          <a:p>
            <a:pPr algn="ctr" eaLnBrk="1" hangingPunct="1">
              <a:defRPr/>
            </a:pPr>
            <a:endParaRPr lang="en-US" b="1" dirty="0">
              <a:solidFill>
                <a:schemeClr val="tx2">
                  <a:lumMod val="60000"/>
                  <a:lumOff val="40000"/>
                </a:schemeClr>
              </a:solidFill>
              <a:latin typeface="Times New Roman" pitchFamily="18" charset="0"/>
              <a:cs typeface="Times New Roman" pitchFamily="18" charset="0"/>
            </a:endParaRPr>
          </a:p>
        </p:txBody>
      </p:sp>
      <p:sp>
        <p:nvSpPr>
          <p:cNvPr id="78" name="Oval 77">
            <a:extLst>
              <a:ext uri="{FF2B5EF4-FFF2-40B4-BE49-F238E27FC236}">
                <a16:creationId xmlns:a16="http://schemas.microsoft.com/office/drawing/2014/main" id="{A36954A2-5763-4AE2-9014-532493CB16DC}"/>
              </a:ext>
            </a:extLst>
          </p:cNvPr>
          <p:cNvSpPr/>
          <p:nvPr/>
        </p:nvSpPr>
        <p:spPr>
          <a:xfrm>
            <a:off x="6021388" y="1649122"/>
            <a:ext cx="1550987" cy="6318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600" b="1" dirty="0">
                <a:solidFill>
                  <a:schemeClr val="tx1"/>
                </a:solidFill>
                <a:latin typeface="Times New Roman" pitchFamily="18" charset="0"/>
                <a:cs typeface="Times New Roman" pitchFamily="18" charset="0"/>
              </a:rPr>
              <a:t>Filter 1 ..n</a:t>
            </a:r>
          </a:p>
        </p:txBody>
      </p:sp>
      <p:sp>
        <p:nvSpPr>
          <p:cNvPr id="79" name="TextBox 78">
            <a:extLst>
              <a:ext uri="{FF2B5EF4-FFF2-40B4-BE49-F238E27FC236}">
                <a16:creationId xmlns:a16="http://schemas.microsoft.com/office/drawing/2014/main" id="{2EF6B5DF-AB9C-4E08-A94D-77449C1660A2}"/>
              </a:ext>
            </a:extLst>
          </p:cNvPr>
          <p:cNvSpPr txBox="1">
            <a:spLocks noChangeArrowheads="1"/>
          </p:cNvSpPr>
          <p:nvPr/>
        </p:nvSpPr>
        <p:spPr bwMode="auto">
          <a:xfrm>
            <a:off x="7629525" y="1687222"/>
            <a:ext cx="1514475" cy="646112"/>
          </a:xfrm>
          <a:prstGeom prst="rect">
            <a:avLst/>
          </a:prstGeom>
          <a:noFill/>
          <a:ln w="9525">
            <a:noFill/>
            <a:miter lim="800000"/>
            <a:headEnd/>
            <a:tailEnd/>
          </a:ln>
        </p:spPr>
        <p:txBody>
          <a:bodyPr>
            <a:spAutoFit/>
          </a:bodyPr>
          <a:lstStyle/>
          <a:p>
            <a:pPr eaLnBrk="1" hangingPunct="1">
              <a:defRPr/>
            </a:pPr>
            <a:r>
              <a:rPr lang="en-US" b="1" dirty="0">
                <a:solidFill>
                  <a:schemeClr val="tx2">
                    <a:lumMod val="60000"/>
                    <a:lumOff val="40000"/>
                  </a:schemeClr>
                </a:solidFill>
                <a:latin typeface="Times New Roman" pitchFamily="18" charset="0"/>
                <a:cs typeface="Times New Roman" pitchFamily="18" charset="0"/>
              </a:rPr>
              <a:t>6. Process Request</a:t>
            </a:r>
          </a:p>
        </p:txBody>
      </p:sp>
      <p:sp>
        <p:nvSpPr>
          <p:cNvPr id="80" name="Oval 79">
            <a:extLst>
              <a:ext uri="{FF2B5EF4-FFF2-40B4-BE49-F238E27FC236}">
                <a16:creationId xmlns:a16="http://schemas.microsoft.com/office/drawing/2014/main" id="{F4E06598-F41D-42A0-9DF2-6601F690553D}"/>
              </a:ext>
            </a:extLst>
          </p:cNvPr>
          <p:cNvSpPr/>
          <p:nvPr/>
        </p:nvSpPr>
        <p:spPr>
          <a:xfrm>
            <a:off x="7329488" y="4554247"/>
            <a:ext cx="1555750" cy="75088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600" b="1" dirty="0">
                <a:solidFill>
                  <a:schemeClr val="tx1"/>
                </a:solidFill>
                <a:latin typeface="Times New Roman" pitchFamily="18" charset="0"/>
                <a:cs typeface="Times New Roman" pitchFamily="18" charset="0"/>
              </a:rPr>
              <a:t>Resource</a:t>
            </a:r>
          </a:p>
        </p:txBody>
      </p:sp>
      <p:cxnSp>
        <p:nvCxnSpPr>
          <p:cNvPr id="81" name="Straight Arrow Connector 80">
            <a:extLst>
              <a:ext uri="{FF2B5EF4-FFF2-40B4-BE49-F238E27FC236}">
                <a16:creationId xmlns:a16="http://schemas.microsoft.com/office/drawing/2014/main" id="{37AD64CB-17C6-4000-91CF-8D730C22A869}"/>
              </a:ext>
            </a:extLst>
          </p:cNvPr>
          <p:cNvCxnSpPr>
            <a:endCxn id="80" idx="1"/>
          </p:cNvCxnSpPr>
          <p:nvPr/>
        </p:nvCxnSpPr>
        <p:spPr>
          <a:xfrm rot="16200000" flipH="1">
            <a:off x="6095207" y="3200903"/>
            <a:ext cx="2411412" cy="514350"/>
          </a:xfrm>
          <a:prstGeom prst="straightConnector1">
            <a:avLst/>
          </a:prstGeom>
          <a:ln w="3810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CA23C034-6D34-4885-9825-62705702618C}"/>
              </a:ext>
            </a:extLst>
          </p:cNvPr>
          <p:cNvSpPr txBox="1">
            <a:spLocks noChangeArrowheads="1"/>
          </p:cNvSpPr>
          <p:nvPr/>
        </p:nvSpPr>
        <p:spPr bwMode="auto">
          <a:xfrm>
            <a:off x="7146132" y="2238077"/>
            <a:ext cx="192960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None/>
            </a:pPr>
            <a:r>
              <a:rPr lang="en-US" altLang="en-US" sz="1800" b="1" dirty="0">
                <a:solidFill>
                  <a:schemeClr val="accent2"/>
                </a:solidFill>
                <a:latin typeface="Times New Roman" panose="02020603050405020304" pitchFamily="18" charset="0"/>
                <a:cs typeface="Times New Roman" panose="02020603050405020304" pitchFamily="18" charset="0"/>
              </a:rPr>
              <a:t>7. </a:t>
            </a:r>
            <a:r>
              <a:rPr lang="en-US" altLang="en-US" sz="1800" b="1" dirty="0" err="1">
                <a:solidFill>
                  <a:schemeClr val="accent2"/>
                </a:solidFill>
                <a:latin typeface="Times New Roman" panose="02020603050405020304" pitchFamily="18" charset="0"/>
                <a:cs typeface="Times New Roman" panose="02020603050405020304" pitchFamily="18" charset="0"/>
              </a:rPr>
              <a:t>chain.doFilter</a:t>
            </a:r>
            <a:r>
              <a:rPr lang="en-US" altLang="en-US" sz="1800" b="1" dirty="0">
                <a:solidFill>
                  <a:schemeClr val="accent2"/>
                </a:solidFill>
                <a:latin typeface="Times New Roman" panose="02020603050405020304" pitchFamily="18" charset="0"/>
                <a:cs typeface="Times New Roman" panose="02020603050405020304" pitchFamily="18" charset="0"/>
              </a:rPr>
              <a:t> to n </a:t>
            </a:r>
          </a:p>
          <a:p>
            <a:pPr eaLnBrk="1" hangingPunct="1">
              <a:spcBef>
                <a:spcPct val="0"/>
              </a:spcBef>
              <a:buNone/>
            </a:pPr>
            <a:r>
              <a:rPr lang="en-US" altLang="en-US" sz="1800" b="1" dirty="0">
                <a:solidFill>
                  <a:schemeClr val="accent2"/>
                </a:solidFill>
                <a:latin typeface="Times New Roman" panose="02020603050405020304" pitchFamily="18" charset="0"/>
                <a:cs typeface="Times New Roman" panose="02020603050405020304" pitchFamily="18" charset="0"/>
              </a:rPr>
              <a:t>→ pass request</a:t>
            </a:r>
          </a:p>
        </p:txBody>
      </p:sp>
      <p:cxnSp>
        <p:nvCxnSpPr>
          <p:cNvPr id="83" name="Straight Arrow Connector 82">
            <a:extLst>
              <a:ext uri="{FF2B5EF4-FFF2-40B4-BE49-F238E27FC236}">
                <a16:creationId xmlns:a16="http://schemas.microsoft.com/office/drawing/2014/main" id="{CE5988C9-E2DB-459B-80E7-43B02997204B}"/>
              </a:ext>
            </a:extLst>
          </p:cNvPr>
          <p:cNvCxnSpPr/>
          <p:nvPr/>
        </p:nvCxnSpPr>
        <p:spPr>
          <a:xfrm rot="16200000" flipH="1">
            <a:off x="5010944" y="2548441"/>
            <a:ext cx="1327150" cy="595312"/>
          </a:xfrm>
          <a:prstGeom prst="straightConnector1">
            <a:avLst/>
          </a:prstGeom>
          <a:ln w="38100">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9016C142-425D-48DE-B8AC-1B4925B2BACB}"/>
              </a:ext>
            </a:extLst>
          </p:cNvPr>
          <p:cNvCxnSpPr/>
          <p:nvPr/>
        </p:nvCxnSpPr>
        <p:spPr>
          <a:xfrm>
            <a:off x="3233738" y="1568159"/>
            <a:ext cx="942975" cy="600075"/>
          </a:xfrm>
          <a:prstGeom prst="straightConnector1">
            <a:avLst/>
          </a:prstGeom>
          <a:ln w="38100">
            <a:prstDash val="dash"/>
            <a:headEnd type="arrow"/>
            <a:tailEnd type="non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C7EA5C2F-A680-4715-BD74-AA327A1E6C66}"/>
              </a:ext>
            </a:extLst>
          </p:cNvPr>
          <p:cNvSpPr txBox="1">
            <a:spLocks noChangeArrowheads="1"/>
          </p:cNvSpPr>
          <p:nvPr/>
        </p:nvSpPr>
        <p:spPr bwMode="auto">
          <a:xfrm>
            <a:off x="4003675" y="2743568"/>
            <a:ext cx="2165350" cy="369887"/>
          </a:xfrm>
          <a:prstGeom prst="rect">
            <a:avLst/>
          </a:prstGeom>
          <a:noFill/>
          <a:ln w="9525">
            <a:noFill/>
            <a:miter lim="800000"/>
            <a:headEnd/>
            <a:tailEnd/>
          </a:ln>
        </p:spPr>
        <p:txBody>
          <a:bodyPr>
            <a:spAutoFit/>
          </a:bodyPr>
          <a:lstStyle/>
          <a:p>
            <a:pPr eaLnBrk="1" hangingPunct="1">
              <a:defRPr/>
            </a:pPr>
            <a:r>
              <a:rPr lang="en-US" b="1">
                <a:solidFill>
                  <a:schemeClr val="tx2">
                    <a:lumMod val="60000"/>
                    <a:lumOff val="40000"/>
                  </a:schemeClr>
                </a:solidFill>
                <a:latin typeface="Times New Roman" pitchFamily="18" charset="0"/>
                <a:cs typeface="Times New Roman" pitchFamily="18" charset="0"/>
              </a:rPr>
              <a:t>12. </a:t>
            </a:r>
            <a:r>
              <a:rPr lang="en-US" b="1" dirty="0">
                <a:solidFill>
                  <a:schemeClr val="tx2">
                    <a:lumMod val="60000"/>
                    <a:lumOff val="40000"/>
                  </a:schemeClr>
                </a:solidFill>
                <a:latin typeface="Times New Roman" pitchFamily="18" charset="0"/>
                <a:cs typeface="Times New Roman" pitchFamily="18" charset="0"/>
              </a:rPr>
              <a:t>Send response</a:t>
            </a:r>
          </a:p>
        </p:txBody>
      </p:sp>
      <p:cxnSp>
        <p:nvCxnSpPr>
          <p:cNvPr id="86" name="Straight Arrow Connector 85">
            <a:extLst>
              <a:ext uri="{FF2B5EF4-FFF2-40B4-BE49-F238E27FC236}">
                <a16:creationId xmlns:a16="http://schemas.microsoft.com/office/drawing/2014/main" id="{57829ACA-0B5B-427A-8E15-F4E061BD2684}"/>
              </a:ext>
            </a:extLst>
          </p:cNvPr>
          <p:cNvCxnSpPr>
            <a:stCxn id="35" idx="5"/>
          </p:cNvCxnSpPr>
          <p:nvPr/>
        </p:nvCxnSpPr>
        <p:spPr>
          <a:xfrm rot="16200000" flipH="1">
            <a:off x="1480344" y="687890"/>
            <a:ext cx="46038" cy="1800225"/>
          </a:xfrm>
          <a:prstGeom prst="straightConnector1">
            <a:avLst/>
          </a:prstGeom>
          <a:ln w="38100">
            <a:solidFill>
              <a:schemeClr val="tx1"/>
            </a:solidFill>
            <a:prstDash val="dash"/>
            <a:headEnd type="arrow"/>
            <a:tailEnd type="non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3A390E8B-1A7E-4921-A1F9-8A103F4CB0A7}"/>
              </a:ext>
            </a:extLst>
          </p:cNvPr>
          <p:cNvSpPr txBox="1">
            <a:spLocks noChangeArrowheads="1"/>
          </p:cNvSpPr>
          <p:nvPr/>
        </p:nvSpPr>
        <p:spPr bwMode="auto">
          <a:xfrm>
            <a:off x="6886575" y="5381334"/>
            <a:ext cx="15986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dirty="0">
                <a:solidFill>
                  <a:srgbClr val="00B050"/>
                </a:solidFill>
                <a:latin typeface="Times New Roman" panose="02020603050405020304" pitchFamily="18" charset="0"/>
                <a:cs typeface="Times New Roman" panose="02020603050405020304" pitchFamily="18" charset="0"/>
              </a:rPr>
              <a:t>9. Execute &amp; Response</a:t>
            </a:r>
          </a:p>
        </p:txBody>
      </p:sp>
      <p:cxnSp>
        <p:nvCxnSpPr>
          <p:cNvPr id="88" name="Straight Arrow Connector 87">
            <a:extLst>
              <a:ext uri="{FF2B5EF4-FFF2-40B4-BE49-F238E27FC236}">
                <a16:creationId xmlns:a16="http://schemas.microsoft.com/office/drawing/2014/main" id="{1F96BBC8-F5C5-46DF-8931-978EDFB93972}"/>
              </a:ext>
            </a:extLst>
          </p:cNvPr>
          <p:cNvCxnSpPr/>
          <p:nvPr/>
        </p:nvCxnSpPr>
        <p:spPr>
          <a:xfrm rot="5400000" flipH="1" flipV="1">
            <a:off x="5748338" y="2590509"/>
            <a:ext cx="1285875" cy="752475"/>
          </a:xfrm>
          <a:prstGeom prst="straightConnector1">
            <a:avLst/>
          </a:prstGeom>
          <a:ln w="38100">
            <a:solidFill>
              <a:srgbClr val="FF0000"/>
            </a:solidFill>
            <a:prstDash val="dash"/>
            <a:headEnd type="arrow"/>
            <a:tailEnd type="non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02AA1F21-11E5-4421-95C2-7F9C36B58E72}"/>
              </a:ext>
            </a:extLst>
          </p:cNvPr>
          <p:cNvSpPr txBox="1">
            <a:spLocks noChangeArrowheads="1"/>
          </p:cNvSpPr>
          <p:nvPr/>
        </p:nvSpPr>
        <p:spPr bwMode="auto">
          <a:xfrm>
            <a:off x="5822529" y="3585603"/>
            <a:ext cx="159861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dirty="0">
                <a:solidFill>
                  <a:srgbClr val="FF0000"/>
                </a:solidFill>
                <a:latin typeface="Times New Roman" panose="02020603050405020304" pitchFamily="18" charset="0"/>
                <a:cs typeface="Times New Roman" panose="02020603050405020304" pitchFamily="18" charset="0"/>
              </a:rPr>
              <a:t>10. Process Response (from n to 1) &amp; Response</a:t>
            </a:r>
          </a:p>
        </p:txBody>
      </p:sp>
      <p:cxnSp>
        <p:nvCxnSpPr>
          <p:cNvPr id="90" name="Straight Arrow Connector 89">
            <a:extLst>
              <a:ext uri="{FF2B5EF4-FFF2-40B4-BE49-F238E27FC236}">
                <a16:creationId xmlns:a16="http://schemas.microsoft.com/office/drawing/2014/main" id="{F2B84023-A10A-4BE3-BF38-1F39D3E28DE5}"/>
              </a:ext>
            </a:extLst>
          </p:cNvPr>
          <p:cNvCxnSpPr>
            <a:endCxn id="80" idx="2"/>
          </p:cNvCxnSpPr>
          <p:nvPr/>
        </p:nvCxnSpPr>
        <p:spPr>
          <a:xfrm rot="16200000" flipH="1">
            <a:off x="5760244" y="3359653"/>
            <a:ext cx="2668588" cy="469900"/>
          </a:xfrm>
          <a:prstGeom prst="straightConnector1">
            <a:avLst/>
          </a:prstGeom>
          <a:ln w="38100">
            <a:solidFill>
              <a:srgbClr val="00B050"/>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B50E9B5C-8916-4002-A970-F4EEDBE5FDC7}"/>
              </a:ext>
            </a:extLst>
          </p:cNvPr>
          <p:cNvCxnSpPr/>
          <p:nvPr/>
        </p:nvCxnSpPr>
        <p:spPr>
          <a:xfrm>
            <a:off x="5978525" y="1617372"/>
            <a:ext cx="422275" cy="7778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97470537-EFD4-460F-AB37-738FB7DF6915}"/>
              </a:ext>
            </a:extLst>
          </p:cNvPr>
          <p:cNvSpPr txBox="1">
            <a:spLocks noChangeArrowheads="1"/>
          </p:cNvSpPr>
          <p:nvPr/>
        </p:nvSpPr>
        <p:spPr bwMode="auto">
          <a:xfrm>
            <a:off x="7543800" y="3209634"/>
            <a:ext cx="1600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dirty="0">
                <a:solidFill>
                  <a:srgbClr val="002060"/>
                </a:solidFill>
                <a:latin typeface="Times New Roman" panose="02020603050405020304" pitchFamily="18" charset="0"/>
                <a:cs typeface="Times New Roman" panose="02020603050405020304" pitchFamily="18" charset="0"/>
              </a:rPr>
              <a:t>8. Forward Request</a:t>
            </a:r>
          </a:p>
        </p:txBody>
      </p:sp>
      <p:sp>
        <p:nvSpPr>
          <p:cNvPr id="93" name="Freeform 41">
            <a:extLst>
              <a:ext uri="{FF2B5EF4-FFF2-40B4-BE49-F238E27FC236}">
                <a16:creationId xmlns:a16="http://schemas.microsoft.com/office/drawing/2014/main" id="{CDF18958-00A2-4871-8518-734D0FB6ECE2}"/>
              </a:ext>
            </a:extLst>
          </p:cNvPr>
          <p:cNvSpPr/>
          <p:nvPr/>
        </p:nvSpPr>
        <p:spPr>
          <a:xfrm rot="17269168">
            <a:off x="7066756" y="2115053"/>
            <a:ext cx="560388" cy="444500"/>
          </a:xfrm>
          <a:custGeom>
            <a:avLst/>
            <a:gdLst>
              <a:gd name="connsiteX0" fmla="*/ 521110 w 705465"/>
              <a:gd name="connsiteY0" fmla="*/ 206478 h 752167"/>
              <a:gd name="connsiteX1" fmla="*/ 624349 w 705465"/>
              <a:gd name="connsiteY1" fmla="*/ 693174 h 752167"/>
              <a:gd name="connsiteX2" fmla="*/ 34413 w 705465"/>
              <a:gd name="connsiteY2" fmla="*/ 560439 h 752167"/>
              <a:gd name="connsiteX3" fmla="*/ 417871 w 705465"/>
              <a:gd name="connsiteY3" fmla="*/ 0 h 752167"/>
            </a:gdLst>
            <a:ahLst/>
            <a:cxnLst>
              <a:cxn ang="0">
                <a:pos x="connsiteX0" y="connsiteY0"/>
              </a:cxn>
              <a:cxn ang="0">
                <a:pos x="connsiteX1" y="connsiteY1"/>
              </a:cxn>
              <a:cxn ang="0">
                <a:pos x="connsiteX2" y="connsiteY2"/>
              </a:cxn>
              <a:cxn ang="0">
                <a:pos x="connsiteX3" y="connsiteY3"/>
              </a:cxn>
            </a:cxnLst>
            <a:rect l="l" t="t" r="r" b="b"/>
            <a:pathLst>
              <a:path w="705465" h="752167">
                <a:moveTo>
                  <a:pt x="521110" y="206478"/>
                </a:moveTo>
                <a:cubicBezTo>
                  <a:pt x="613287" y="420329"/>
                  <a:pt x="705465" y="634181"/>
                  <a:pt x="624349" y="693174"/>
                </a:cubicBezTo>
                <a:cubicBezTo>
                  <a:pt x="543233" y="752167"/>
                  <a:pt x="68826" y="675968"/>
                  <a:pt x="34413" y="560439"/>
                </a:cubicBezTo>
                <a:cubicBezTo>
                  <a:pt x="0" y="444910"/>
                  <a:pt x="208935" y="222455"/>
                  <a:pt x="417871" y="0"/>
                </a:cubicBezTo>
              </a:path>
            </a:pathLst>
          </a:custGeom>
          <a:ln w="31750">
            <a:solidFill>
              <a:schemeClr val="accent2"/>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94" name="TextBox 93">
            <a:extLst>
              <a:ext uri="{FF2B5EF4-FFF2-40B4-BE49-F238E27FC236}">
                <a16:creationId xmlns:a16="http://schemas.microsoft.com/office/drawing/2014/main" id="{B9777CA0-8EAF-449E-B9CE-497DB7E354E9}"/>
              </a:ext>
            </a:extLst>
          </p:cNvPr>
          <p:cNvSpPr txBox="1">
            <a:spLocks noChangeArrowheads="1"/>
          </p:cNvSpPr>
          <p:nvPr/>
        </p:nvSpPr>
        <p:spPr bwMode="auto">
          <a:xfrm>
            <a:off x="5561317" y="2151453"/>
            <a:ext cx="1514475" cy="646331"/>
          </a:xfrm>
          <a:prstGeom prst="rect">
            <a:avLst/>
          </a:prstGeom>
          <a:noFill/>
          <a:ln w="9525">
            <a:noFill/>
            <a:miter lim="800000"/>
            <a:headEnd/>
            <a:tailEnd/>
          </a:ln>
        </p:spPr>
        <p:txBody>
          <a:bodyPr>
            <a:spAutoFit/>
          </a:bodyPr>
          <a:lstStyle/>
          <a:p>
            <a:pPr eaLnBrk="1" hangingPunct="1">
              <a:defRPr/>
            </a:pPr>
            <a:r>
              <a:rPr lang="en-US" b="1" dirty="0">
                <a:solidFill>
                  <a:schemeClr val="tx2">
                    <a:lumMod val="60000"/>
                    <a:lumOff val="40000"/>
                  </a:schemeClr>
                </a:solidFill>
                <a:latin typeface="Times New Roman" pitchFamily="18" charset="0"/>
                <a:cs typeface="Times New Roman" pitchFamily="18" charset="0"/>
              </a:rPr>
              <a:t>5. Generate </a:t>
            </a:r>
            <a:r>
              <a:rPr lang="en-US" b="1" dirty="0" err="1">
                <a:solidFill>
                  <a:schemeClr val="tx2">
                    <a:lumMod val="60000"/>
                    <a:lumOff val="40000"/>
                  </a:schemeClr>
                </a:solidFill>
                <a:latin typeface="Times New Roman" pitchFamily="18" charset="0"/>
                <a:cs typeface="Times New Roman" pitchFamily="18" charset="0"/>
              </a:rPr>
              <a:t>Req</a:t>
            </a:r>
            <a:r>
              <a:rPr lang="en-US" b="1" dirty="0">
                <a:solidFill>
                  <a:schemeClr val="tx2">
                    <a:lumMod val="60000"/>
                    <a:lumOff val="40000"/>
                  </a:schemeClr>
                </a:solidFill>
                <a:latin typeface="Times New Roman" pitchFamily="18" charset="0"/>
                <a:cs typeface="Times New Roman" pitchFamily="18" charset="0"/>
              </a:rPr>
              <a:t> </a:t>
            </a:r>
            <a:r>
              <a:rPr lang="en-US" b="1" dirty="0" err="1">
                <a:solidFill>
                  <a:schemeClr val="tx2">
                    <a:lumMod val="60000"/>
                    <a:lumOff val="40000"/>
                  </a:schemeClr>
                </a:solidFill>
                <a:latin typeface="Times New Roman" pitchFamily="18" charset="0"/>
                <a:cs typeface="Times New Roman" pitchFamily="18" charset="0"/>
              </a:rPr>
              <a:t>Obj</a:t>
            </a:r>
            <a:endParaRPr lang="en-US" b="1" dirty="0">
              <a:solidFill>
                <a:schemeClr val="tx2">
                  <a:lumMod val="60000"/>
                  <a:lumOff val="40000"/>
                </a:schemeClr>
              </a:solidFill>
              <a:latin typeface="Times New Roman" pitchFamily="18" charset="0"/>
              <a:cs typeface="Times New Roman" pitchFamily="18" charset="0"/>
            </a:endParaRPr>
          </a:p>
        </p:txBody>
      </p:sp>
      <p:sp>
        <p:nvSpPr>
          <p:cNvPr id="95" name="TextBox 94">
            <a:extLst>
              <a:ext uri="{FF2B5EF4-FFF2-40B4-BE49-F238E27FC236}">
                <a16:creationId xmlns:a16="http://schemas.microsoft.com/office/drawing/2014/main" id="{09011049-E463-43ED-92A2-1105BE6984E7}"/>
              </a:ext>
            </a:extLst>
          </p:cNvPr>
          <p:cNvSpPr txBox="1">
            <a:spLocks noChangeArrowheads="1"/>
          </p:cNvSpPr>
          <p:nvPr/>
        </p:nvSpPr>
        <p:spPr bwMode="auto">
          <a:xfrm>
            <a:off x="5653670" y="4738878"/>
            <a:ext cx="159861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dirty="0">
                <a:solidFill>
                  <a:srgbClr val="FF0000"/>
                </a:solidFill>
                <a:latin typeface="Times New Roman" panose="02020603050405020304" pitchFamily="18" charset="0"/>
                <a:cs typeface="Times New Roman" panose="02020603050405020304" pitchFamily="18" charset="0"/>
              </a:rPr>
              <a:t>11. Container generate Res </a:t>
            </a:r>
            <a:r>
              <a:rPr lang="en-US" altLang="en-US" sz="1800" b="1" dirty="0" err="1">
                <a:solidFill>
                  <a:srgbClr val="FF0000"/>
                </a:solidFill>
                <a:latin typeface="Times New Roman" panose="02020603050405020304" pitchFamily="18" charset="0"/>
                <a:cs typeface="Times New Roman" panose="02020603050405020304" pitchFamily="18" charset="0"/>
              </a:rPr>
              <a:t>Msg</a:t>
            </a:r>
            <a:endParaRPr lang="en-US" altLang="en-US" sz="1800" b="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p:cNvSpPr>
          <p:nvPr>
            <p:ph type="title" idx="4294967295"/>
          </p:nvPr>
        </p:nvSpPr>
        <p:spPr>
          <a:xfrm>
            <a:off x="914400" y="0"/>
            <a:ext cx="8229600" cy="719138"/>
          </a:xfrm>
        </p:spPr>
        <p:txBody>
          <a:bodyPr/>
          <a:lstStyle/>
          <a:p>
            <a:r>
              <a:rPr lang="en-US" altLang="en-US" sz="4000" b="1" dirty="0">
                <a:latin typeface="Times New Roman" panose="02020603050405020304" pitchFamily="18" charset="0"/>
                <a:cs typeface="Times New Roman" panose="02020603050405020304" pitchFamily="18" charset="0"/>
              </a:rPr>
              <a:t>Summary</a:t>
            </a:r>
            <a:endParaRPr lang="en-US" altLang="en-US" b="1" dirty="0">
              <a:latin typeface="Times New Roman" panose="02020603050405020304" pitchFamily="18" charset="0"/>
              <a:cs typeface="Times New Roman" panose="02020603050405020304" pitchFamily="18" charset="0"/>
            </a:endParaRPr>
          </a:p>
        </p:txBody>
      </p:sp>
      <p:graphicFrame>
        <p:nvGraphicFramePr>
          <p:cNvPr id="6" name="Diagram 5">
            <a:extLst>
              <a:ext uri="{FF2B5EF4-FFF2-40B4-BE49-F238E27FC236}">
                <a16:creationId xmlns:a16="http://schemas.microsoft.com/office/drawing/2014/main" id="{C564915F-F944-4DAB-8115-23C299ACC482}"/>
              </a:ext>
            </a:extLst>
          </p:cNvPr>
          <p:cNvGraphicFramePr/>
          <p:nvPr/>
        </p:nvGraphicFramePr>
        <p:xfrm>
          <a:off x="0" y="735178"/>
          <a:ext cx="9144000" cy="59288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2" descr="C:\Program Files (x86)\Microsoft Office\MEDIA\OFFICE12\Bullets\BD21301_.gif">
            <a:extLst>
              <a:ext uri="{FF2B5EF4-FFF2-40B4-BE49-F238E27FC236}">
                <a16:creationId xmlns:a16="http://schemas.microsoft.com/office/drawing/2014/main" id="{C7F4597F-2996-468C-8A08-D09F31BE5C2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14744" y="900536"/>
            <a:ext cx="417512"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descr="C:\Program Files (x86)\Microsoft Office\MEDIA\OFFICE12\Bullets\BD21301_.gif">
            <a:extLst>
              <a:ext uri="{FF2B5EF4-FFF2-40B4-BE49-F238E27FC236}">
                <a16:creationId xmlns:a16="http://schemas.microsoft.com/office/drawing/2014/main" id="{695CE27A-DA3E-4911-B63E-9DD58F6187D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14744" y="1759518"/>
            <a:ext cx="417512"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descr="C:\Program Files (x86)\Microsoft Office\MEDIA\OFFICE12\Bullets\BD21301_.gif">
            <a:extLst>
              <a:ext uri="{FF2B5EF4-FFF2-40B4-BE49-F238E27FC236}">
                <a16:creationId xmlns:a16="http://schemas.microsoft.com/office/drawing/2014/main" id="{D99D6F56-DEB3-4DBB-9265-B2C69B1874A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14744" y="2618500"/>
            <a:ext cx="417512"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C:\Program Files (x86)\Microsoft Office\MEDIA\OFFICE12\Bullets\BD21301_.gif">
            <a:extLst>
              <a:ext uri="{FF2B5EF4-FFF2-40B4-BE49-F238E27FC236}">
                <a16:creationId xmlns:a16="http://schemas.microsoft.com/office/drawing/2014/main" id="{34125954-6523-455F-80FC-9A1D369EB38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14744" y="3699603"/>
            <a:ext cx="417512"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 descr="C:\Program Files (x86)\Microsoft Office\MEDIA\OFFICE12\Bullets\BD21301_.gif">
            <a:extLst>
              <a:ext uri="{FF2B5EF4-FFF2-40B4-BE49-F238E27FC236}">
                <a16:creationId xmlns:a16="http://schemas.microsoft.com/office/drawing/2014/main" id="{F5E90B6A-31E4-446F-BC8C-A1781497D5C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14744" y="4364781"/>
            <a:ext cx="417512"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 descr="C:\Program Files (x86)\Microsoft Office\MEDIA\OFFICE12\Bullets\BD21301_.gif">
            <a:extLst>
              <a:ext uri="{FF2B5EF4-FFF2-40B4-BE49-F238E27FC236}">
                <a16:creationId xmlns:a16="http://schemas.microsoft.com/office/drawing/2014/main" id="{FDEF36D9-A7F8-4C37-AB6D-9C52DD0A7C3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32728" y="5306442"/>
            <a:ext cx="417512"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 descr="C:\Program Files (x86)\Microsoft Office\MEDIA\OFFICE12\Bullets\BD21301_.gif">
            <a:extLst>
              <a:ext uri="{FF2B5EF4-FFF2-40B4-BE49-F238E27FC236}">
                <a16:creationId xmlns:a16="http://schemas.microsoft.com/office/drawing/2014/main" id="{E21837F1-4D00-4306-BBDC-37D3C18FD53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32728" y="6122822"/>
            <a:ext cx="417512"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65725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p:cNvSpPr>
          <p:nvPr>
            <p:ph type="title" idx="4294967295"/>
          </p:nvPr>
        </p:nvSpPr>
        <p:spPr>
          <a:xfrm>
            <a:off x="914400" y="0"/>
            <a:ext cx="8229600" cy="1143000"/>
          </a:xfrm>
        </p:spPr>
        <p:txBody>
          <a:bodyPr/>
          <a:lstStyle/>
          <a:p>
            <a:r>
              <a:rPr lang="en-US" altLang="en-US" b="1" dirty="0">
                <a:latin typeface="Times New Roman" panose="02020603050405020304" pitchFamily="18" charset="0"/>
                <a:cs typeface="Times New Roman" panose="02020603050405020304" pitchFamily="18" charset="0"/>
              </a:rPr>
              <a:t>Next Days</a:t>
            </a:r>
          </a:p>
        </p:txBody>
      </p:sp>
      <p:sp>
        <p:nvSpPr>
          <p:cNvPr id="93187" name="Rectangle 3"/>
          <p:cNvSpPr>
            <a:spLocks noGrp="1"/>
          </p:cNvSpPr>
          <p:nvPr>
            <p:ph type="body" idx="4294967295"/>
          </p:nvPr>
        </p:nvSpPr>
        <p:spPr>
          <a:xfrm>
            <a:off x="457200" y="1026942"/>
            <a:ext cx="8510588" cy="5608808"/>
          </a:xfrm>
        </p:spPr>
        <p:txBody>
          <a:bodyPr/>
          <a:lstStyle/>
          <a:p>
            <a:pPr eaLnBrk="1" hangingPunct="1">
              <a:lnSpc>
                <a:spcPct val="90000"/>
              </a:lnSpc>
            </a:pPr>
            <a:r>
              <a:rPr lang="en-US" altLang="en-US" dirty="0">
                <a:latin typeface="Times New Roman" panose="02020603050405020304" pitchFamily="18" charset="0"/>
              </a:rPr>
              <a:t>Practice with exercises</a:t>
            </a:r>
          </a:p>
          <a:p>
            <a:pPr eaLnBrk="1" hangingPunct="1">
              <a:lnSpc>
                <a:spcPct val="90000"/>
              </a:lnSpc>
            </a:pPr>
            <a:r>
              <a:rPr lang="en-US" altLang="en-US" dirty="0">
                <a:latin typeface="Times New Roman" panose="02020603050405020304" pitchFamily="18" charset="0"/>
              </a:rPr>
              <a:t>Practical Test</a:t>
            </a:r>
          </a:p>
          <a:p>
            <a:pPr eaLnBrk="1" hangingPunct="1">
              <a:lnSpc>
                <a:spcPct val="90000"/>
              </a:lnSpc>
            </a:pPr>
            <a:r>
              <a:rPr lang="en-US" altLang="en-US" dirty="0">
                <a:latin typeface="Times New Roman" panose="02020603050405020304" pitchFamily="18" charset="0"/>
              </a:rPr>
              <a:t>Presentations</a:t>
            </a:r>
          </a:p>
          <a:p>
            <a:pPr eaLnBrk="1" hangingPunct="1">
              <a:lnSpc>
                <a:spcPct val="90000"/>
              </a:lnSpc>
            </a:pPr>
            <a:endParaRPr lang="en-US" altLang="en-US" dirty="0">
              <a:latin typeface="Times New Roman" panose="02020603050405020304" pitchFamily="18" charset="0"/>
            </a:endParaRPr>
          </a:p>
          <a:p>
            <a:pPr eaLnBrk="1" hangingPunct="1">
              <a:lnSpc>
                <a:spcPct val="90000"/>
              </a:lnSpc>
            </a:pPr>
            <a:endParaRPr lang="en-US" altLang="en-US" dirty="0">
              <a:latin typeface="Times New Roman" panose="02020603050405020304" pitchFamily="18" charset="0"/>
            </a:endParaRPr>
          </a:p>
          <a:p>
            <a:pPr marL="0" indent="0" algn="ctr" eaLnBrk="1" hangingPunct="1">
              <a:lnSpc>
                <a:spcPct val="90000"/>
              </a:lnSpc>
              <a:buNone/>
            </a:pPr>
            <a:r>
              <a:rPr lang="en-US" altLang="en-US" sz="4000" b="1" dirty="0">
                <a:latin typeface="Times New Roman" panose="02020603050405020304" pitchFamily="18" charset="0"/>
              </a:rPr>
              <a:t>Good luck to you!!!</a:t>
            </a:r>
          </a:p>
          <a:p>
            <a:pPr eaLnBrk="1" hangingPunct="1">
              <a:lnSpc>
                <a:spcPct val="90000"/>
              </a:lnSpc>
            </a:pPr>
            <a:endParaRPr lang="en-US" altLang="en-US" dirty="0">
              <a:latin typeface="Times New Roman" panose="02020603050405020304" pitchFamily="18" charset="0"/>
            </a:endParaRPr>
          </a:p>
          <a:p>
            <a:pPr lvl="1"/>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39565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4EFC8A-7C06-4007-8E21-45ABBC88E0E5}"/>
              </a:ext>
            </a:extLst>
          </p:cNvPr>
          <p:cNvPicPr>
            <a:picLocks noChangeAspect="1"/>
          </p:cNvPicPr>
          <p:nvPr/>
        </p:nvPicPr>
        <p:blipFill>
          <a:blip r:embed="rId3"/>
          <a:stretch>
            <a:fillRect/>
          </a:stretch>
        </p:blipFill>
        <p:spPr>
          <a:xfrm>
            <a:off x="0" y="829806"/>
            <a:ext cx="8412480" cy="6028194"/>
          </a:xfrm>
          <a:prstGeom prst="rect">
            <a:avLst/>
          </a:prstGeom>
        </p:spPr>
      </p:pic>
      <p:sp>
        <p:nvSpPr>
          <p:cNvPr id="94210" name="Rectangle 2"/>
          <p:cNvSpPr>
            <a:spLocks noGrp="1"/>
          </p:cNvSpPr>
          <p:nvPr>
            <p:ph type="title" idx="4294967295"/>
          </p:nvPr>
        </p:nvSpPr>
        <p:spPr>
          <a:xfrm>
            <a:off x="914400" y="-1"/>
            <a:ext cx="8229600" cy="1069145"/>
          </a:xfrm>
        </p:spPr>
        <p:txBody>
          <a:bodyPr/>
          <a:lstStyle/>
          <a:p>
            <a:r>
              <a:rPr lang="en-US" altLang="en-US" sz="4000" b="1" dirty="0">
                <a:latin typeface="Times New Roman" panose="02020603050405020304" pitchFamily="18" charset="0"/>
                <a:cs typeface="Times New Roman" panose="02020603050405020304" pitchFamily="18" charset="0"/>
              </a:rPr>
              <a:t>Appendix</a:t>
            </a:r>
            <a:br>
              <a:rPr lang="en-US" altLang="en-US" sz="4000" b="1" dirty="0">
                <a:latin typeface="Times New Roman" panose="02020603050405020304" pitchFamily="18" charset="0"/>
                <a:cs typeface="Times New Roman" panose="02020603050405020304" pitchFamily="18" charset="0"/>
              </a:rPr>
            </a:br>
            <a:r>
              <a:rPr lang="en-US" altLang="en-US" sz="4000" b="1" dirty="0">
                <a:latin typeface="Times New Roman" panose="02020603050405020304" pitchFamily="18" charset="0"/>
                <a:cs typeface="Times New Roman" panose="02020603050405020304" pitchFamily="18" charset="0"/>
              </a:rPr>
              <a:t>MVC2 using Filter as Controller</a:t>
            </a:r>
            <a:endParaRPr lang="en-US" altLang="en-US" b="1" dirty="0">
              <a:latin typeface="Times New Roman" panose="02020603050405020304" pitchFamily="18" charset="0"/>
              <a:cs typeface="Times New Roman" panose="02020603050405020304" pitchFamily="18" charset="0"/>
            </a:endParaRPr>
          </a:p>
        </p:txBody>
      </p:sp>
      <p:sp>
        <p:nvSpPr>
          <p:cNvPr id="4" name="Rectangle 12"/>
          <p:cNvSpPr>
            <a:spLocks noChangeArrowheads="1"/>
          </p:cNvSpPr>
          <p:nvPr/>
        </p:nvSpPr>
        <p:spPr bwMode="auto">
          <a:xfrm>
            <a:off x="1324669" y="6227494"/>
            <a:ext cx="6100763" cy="617708"/>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4014304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0A77077-609E-48FB-B5A9-DBD099E0CF14}"/>
              </a:ext>
            </a:extLst>
          </p:cNvPr>
          <p:cNvPicPr>
            <a:picLocks noChangeAspect="1"/>
          </p:cNvPicPr>
          <p:nvPr/>
        </p:nvPicPr>
        <p:blipFill>
          <a:blip r:embed="rId3"/>
          <a:stretch>
            <a:fillRect/>
          </a:stretch>
        </p:blipFill>
        <p:spPr>
          <a:xfrm>
            <a:off x="-1" y="802010"/>
            <a:ext cx="7315201" cy="6039556"/>
          </a:xfrm>
          <a:prstGeom prst="rect">
            <a:avLst/>
          </a:prstGeom>
        </p:spPr>
      </p:pic>
      <p:sp>
        <p:nvSpPr>
          <p:cNvPr id="94210" name="Rectangle 2"/>
          <p:cNvSpPr>
            <a:spLocks noGrp="1"/>
          </p:cNvSpPr>
          <p:nvPr>
            <p:ph type="title" idx="4294967295"/>
          </p:nvPr>
        </p:nvSpPr>
        <p:spPr>
          <a:xfrm>
            <a:off x="914400" y="-1"/>
            <a:ext cx="8229600" cy="1069145"/>
          </a:xfrm>
        </p:spPr>
        <p:txBody>
          <a:bodyPr/>
          <a:lstStyle/>
          <a:p>
            <a:r>
              <a:rPr lang="en-US" altLang="en-US" sz="4000" b="1" dirty="0">
                <a:latin typeface="Times New Roman" panose="02020603050405020304" pitchFamily="18" charset="0"/>
                <a:cs typeface="Times New Roman" panose="02020603050405020304" pitchFamily="18" charset="0"/>
              </a:rPr>
              <a:t>Appendix</a:t>
            </a:r>
            <a:br>
              <a:rPr lang="en-US" altLang="en-US" sz="4000" b="1" dirty="0">
                <a:latin typeface="Times New Roman" panose="02020603050405020304" pitchFamily="18" charset="0"/>
                <a:cs typeface="Times New Roman" panose="02020603050405020304" pitchFamily="18" charset="0"/>
              </a:rPr>
            </a:br>
            <a:r>
              <a:rPr lang="en-US" altLang="en-US" sz="4000" b="1" dirty="0">
                <a:latin typeface="Times New Roman" panose="02020603050405020304" pitchFamily="18" charset="0"/>
                <a:cs typeface="Times New Roman" panose="02020603050405020304" pitchFamily="18" charset="0"/>
              </a:rPr>
              <a:t>MVC2 using Filter as Controller</a:t>
            </a:r>
            <a:endParaRPr lang="en-US" altLang="en-US" b="1" dirty="0">
              <a:latin typeface="Times New Roman" panose="02020603050405020304" pitchFamily="18" charset="0"/>
              <a:cs typeface="Times New Roman" panose="02020603050405020304" pitchFamily="18" charset="0"/>
            </a:endParaRPr>
          </a:p>
        </p:txBody>
      </p:sp>
      <p:sp>
        <p:nvSpPr>
          <p:cNvPr id="5" name="Rectangle 12"/>
          <p:cNvSpPr>
            <a:spLocks noChangeArrowheads="1"/>
          </p:cNvSpPr>
          <p:nvPr/>
        </p:nvSpPr>
        <p:spPr bwMode="auto">
          <a:xfrm>
            <a:off x="1652272" y="2128418"/>
            <a:ext cx="5423778" cy="3273576"/>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249193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p:cNvSpPr>
          <p:nvPr>
            <p:ph type="title" idx="4294967295"/>
          </p:nvPr>
        </p:nvSpPr>
        <p:spPr>
          <a:xfrm>
            <a:off x="914400" y="0"/>
            <a:ext cx="8229600" cy="1093788"/>
          </a:xfrm>
        </p:spPr>
        <p:txBody>
          <a:bodyPr/>
          <a:lstStyle/>
          <a:p>
            <a:pPr>
              <a:lnSpc>
                <a:spcPct val="75000"/>
              </a:lnSpc>
            </a:pPr>
            <a:r>
              <a:rPr lang="en-US" altLang="en-US" sz="4000" b="1" dirty="0">
                <a:latin typeface="Times New Roman" panose="02020603050405020304" pitchFamily="18" charset="0"/>
                <a:cs typeface="Times New Roman" panose="02020603050405020304" pitchFamily="18" charset="0"/>
              </a:rPr>
              <a:t>Filter</a:t>
            </a:r>
            <a:br>
              <a:rPr lang="en-US" altLang="en-US" sz="4000" b="1" dirty="0">
                <a:latin typeface="Times New Roman" panose="02020603050405020304" pitchFamily="18" charset="0"/>
                <a:cs typeface="Times New Roman" panose="02020603050405020304" pitchFamily="18" charset="0"/>
              </a:rPr>
            </a:br>
            <a:r>
              <a:rPr lang="en-US" altLang="en-US" sz="3600" dirty="0">
                <a:latin typeface="Times New Roman" panose="02020603050405020304" pitchFamily="18" charset="0"/>
                <a:cs typeface="Times New Roman" panose="02020603050405020304" pitchFamily="18" charset="0"/>
              </a:rPr>
              <a:t>Requirements</a:t>
            </a:r>
            <a:r>
              <a:rPr lang="en-US" altLang="en-US" b="1" dirty="0">
                <a:latin typeface="Times New Roman" panose="02020603050405020304" pitchFamily="18" charset="0"/>
                <a:cs typeface="Times New Roman" panose="02020603050405020304" pitchFamily="18" charset="0"/>
              </a:rPr>
              <a:t> </a:t>
            </a:r>
          </a:p>
        </p:txBody>
      </p:sp>
      <p:sp>
        <p:nvSpPr>
          <p:cNvPr id="10" name="Rectangle 3">
            <a:extLst>
              <a:ext uri="{FF2B5EF4-FFF2-40B4-BE49-F238E27FC236}">
                <a16:creationId xmlns:a16="http://schemas.microsoft.com/office/drawing/2014/main" id="{FF70762A-7C57-4EEE-B17B-6BB5E0ED96D7}"/>
              </a:ext>
            </a:extLst>
          </p:cNvPr>
          <p:cNvSpPr txBox="1">
            <a:spLocks/>
          </p:cNvSpPr>
          <p:nvPr/>
        </p:nvSpPr>
        <p:spPr bwMode="auto">
          <a:xfrm>
            <a:off x="0" y="1181686"/>
            <a:ext cx="9144000" cy="5676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eaLnBrk="1" hangingPunct="1">
              <a:lnSpc>
                <a:spcPct val="80000"/>
              </a:lnSpc>
            </a:pPr>
            <a:r>
              <a:rPr lang="en-US" altLang="en-US" sz="2800" b="1" dirty="0">
                <a:latin typeface="Times New Roman" panose="02020603050405020304" pitchFamily="18" charset="0"/>
                <a:cs typeface="Times New Roman" panose="02020603050405020304" pitchFamily="18" charset="0"/>
              </a:rPr>
              <a:t>Preprocess request </a:t>
            </a:r>
            <a:r>
              <a:rPr lang="en-US" altLang="en-US" sz="2800" dirty="0">
                <a:latin typeface="Times New Roman" panose="02020603050405020304" pitchFamily="18" charset="0"/>
                <a:cs typeface="Times New Roman" panose="02020603050405020304" pitchFamily="18" charset="0"/>
              </a:rPr>
              <a:t>and </a:t>
            </a:r>
            <a:r>
              <a:rPr lang="en-US" altLang="en-US" sz="2800" b="1" dirty="0">
                <a:latin typeface="Times New Roman" panose="02020603050405020304" pitchFamily="18" charset="0"/>
                <a:cs typeface="Times New Roman" panose="02020603050405020304" pitchFamily="18" charset="0"/>
              </a:rPr>
              <a:t>Postprocess response </a:t>
            </a:r>
            <a:r>
              <a:rPr lang="en-US" altLang="en-US" sz="2800" dirty="0">
                <a:latin typeface="Times New Roman" panose="02020603050405020304" pitchFamily="18" charset="0"/>
                <a:cs typeface="Times New Roman" panose="02020603050405020304" pitchFamily="18" charset="0"/>
              </a:rPr>
              <a:t>in web application</a:t>
            </a:r>
          </a:p>
          <a:p>
            <a:pPr algn="just" eaLnBrk="1" hangingPunct="1">
              <a:lnSpc>
                <a:spcPct val="80000"/>
              </a:lnSpc>
            </a:pPr>
            <a:endParaRPr lang="en-US" altLang="en-US" sz="2800" dirty="0">
              <a:latin typeface="Times New Roman" panose="02020603050405020304" pitchFamily="18" charset="0"/>
              <a:cs typeface="Times New Roman" panose="02020603050405020304" pitchFamily="18" charset="0"/>
            </a:endParaRPr>
          </a:p>
          <a:p>
            <a:pPr algn="just" eaLnBrk="1" hangingPunct="1">
              <a:lnSpc>
                <a:spcPct val="80000"/>
              </a:lnSpc>
            </a:pPr>
            <a:r>
              <a:rPr lang="en-US" altLang="en-US" sz="2800" b="1" dirty="0">
                <a:latin typeface="Times New Roman" panose="02020603050405020304" pitchFamily="18" charset="0"/>
                <a:cs typeface="Times New Roman" panose="02020603050405020304" pitchFamily="18" charset="0"/>
              </a:rPr>
              <a:t>Build</a:t>
            </a:r>
            <a:r>
              <a:rPr lang="en-US" altLang="en-US" sz="2800" dirty="0">
                <a:latin typeface="Times New Roman" panose="02020603050405020304" pitchFamily="18" charset="0"/>
                <a:cs typeface="Times New Roman" panose="02020603050405020304" pitchFamily="18" charset="0"/>
              </a:rPr>
              <a:t> the Project CRUD, Online Shopping </a:t>
            </a:r>
            <a:r>
              <a:rPr lang="en-US" altLang="en-US" sz="2800" b="1" dirty="0">
                <a:latin typeface="Times New Roman" panose="02020603050405020304" pitchFamily="18" charset="0"/>
                <a:cs typeface="Times New Roman" panose="02020603050405020304" pitchFamily="18" charset="0"/>
              </a:rPr>
              <a:t>applying MVC2 pattern with Filter as Controller</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p:cNvSpPr>
          <p:nvPr>
            <p:ph type="title" idx="4294967295"/>
          </p:nvPr>
        </p:nvSpPr>
        <p:spPr>
          <a:xfrm>
            <a:off x="914400" y="-1"/>
            <a:ext cx="8229600" cy="1069145"/>
          </a:xfrm>
        </p:spPr>
        <p:txBody>
          <a:bodyPr/>
          <a:lstStyle/>
          <a:p>
            <a:r>
              <a:rPr lang="en-US" altLang="en-US" sz="4000" b="1" dirty="0">
                <a:latin typeface="Times New Roman" panose="02020603050405020304" pitchFamily="18" charset="0"/>
                <a:cs typeface="Times New Roman" panose="02020603050405020304" pitchFamily="18" charset="0"/>
              </a:rPr>
              <a:t>Appendix</a:t>
            </a:r>
            <a:br>
              <a:rPr lang="en-US" altLang="en-US" sz="4000" b="1" dirty="0">
                <a:latin typeface="Times New Roman" panose="02020603050405020304" pitchFamily="18" charset="0"/>
                <a:cs typeface="Times New Roman" panose="02020603050405020304" pitchFamily="18" charset="0"/>
              </a:rPr>
            </a:br>
            <a:r>
              <a:rPr lang="en-US" altLang="en-US" sz="4000" b="1" dirty="0">
                <a:latin typeface="Times New Roman" panose="02020603050405020304" pitchFamily="18" charset="0"/>
                <a:cs typeface="Times New Roman" panose="02020603050405020304" pitchFamily="18" charset="0"/>
              </a:rPr>
              <a:t>MVC2 using Filter as Controller</a:t>
            </a:r>
            <a:endParaRPr lang="en-US" altLang="en-US" b="1" dirty="0">
              <a:latin typeface="Times New Roman" panose="02020603050405020304" pitchFamily="18" charset="0"/>
              <a:cs typeface="Times New Roman" panose="02020603050405020304" pitchFamily="18" charset="0"/>
            </a:endParaRPr>
          </a:p>
        </p:txBody>
      </p:sp>
      <p:grpSp>
        <p:nvGrpSpPr>
          <p:cNvPr id="5" name="Group 4"/>
          <p:cNvGrpSpPr/>
          <p:nvPr/>
        </p:nvGrpSpPr>
        <p:grpSpPr>
          <a:xfrm>
            <a:off x="0" y="1069144"/>
            <a:ext cx="6133514" cy="5788856"/>
            <a:chOff x="0" y="1069144"/>
            <a:chExt cx="5810250" cy="5494240"/>
          </a:xfrm>
        </p:grpSpPr>
        <p:pic>
          <p:nvPicPr>
            <p:cNvPr id="2" name="Picture 1"/>
            <p:cNvPicPr>
              <a:picLocks noChangeAspect="1"/>
            </p:cNvPicPr>
            <p:nvPr/>
          </p:nvPicPr>
          <p:blipFill>
            <a:blip r:embed="rId3"/>
            <a:stretch>
              <a:fillRect/>
            </a:stretch>
          </p:blipFill>
          <p:spPr>
            <a:xfrm>
              <a:off x="0" y="1069144"/>
              <a:ext cx="5810250" cy="2562225"/>
            </a:xfrm>
            <a:prstGeom prst="rect">
              <a:avLst/>
            </a:prstGeom>
          </p:spPr>
        </p:pic>
        <p:pic>
          <p:nvPicPr>
            <p:cNvPr id="4" name="Picture 3"/>
            <p:cNvPicPr>
              <a:picLocks noChangeAspect="1"/>
            </p:cNvPicPr>
            <p:nvPr/>
          </p:nvPicPr>
          <p:blipFill>
            <a:blip r:embed="rId4"/>
            <a:stretch>
              <a:fillRect/>
            </a:stretch>
          </p:blipFill>
          <p:spPr>
            <a:xfrm>
              <a:off x="112544" y="3867809"/>
              <a:ext cx="4600575" cy="2695575"/>
            </a:xfrm>
            <a:prstGeom prst="rect">
              <a:avLst/>
            </a:prstGeom>
          </p:spPr>
        </p:pic>
      </p:grpSp>
      <p:sp>
        <p:nvSpPr>
          <p:cNvPr id="7" name="Rectangle 12"/>
          <p:cNvSpPr>
            <a:spLocks noChangeArrowheads="1"/>
          </p:cNvSpPr>
          <p:nvPr/>
        </p:nvSpPr>
        <p:spPr bwMode="auto">
          <a:xfrm>
            <a:off x="914400" y="6092581"/>
            <a:ext cx="6100763" cy="617708"/>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156054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p:cNvSpPr>
          <p:nvPr>
            <p:ph type="title" idx="4294967295"/>
          </p:nvPr>
        </p:nvSpPr>
        <p:spPr>
          <a:xfrm>
            <a:off x="914400" y="-1"/>
            <a:ext cx="8229600" cy="1069145"/>
          </a:xfrm>
        </p:spPr>
        <p:txBody>
          <a:bodyPr/>
          <a:lstStyle/>
          <a:p>
            <a:r>
              <a:rPr lang="en-US" altLang="en-US" sz="4000" b="1" dirty="0">
                <a:latin typeface="Times New Roman" panose="02020603050405020304" pitchFamily="18" charset="0"/>
                <a:cs typeface="Times New Roman" panose="02020603050405020304" pitchFamily="18" charset="0"/>
              </a:rPr>
              <a:t>Appendix</a:t>
            </a:r>
            <a:br>
              <a:rPr lang="en-US" altLang="en-US" sz="4000" b="1" dirty="0">
                <a:latin typeface="Times New Roman" panose="02020603050405020304" pitchFamily="18" charset="0"/>
                <a:cs typeface="Times New Roman" panose="02020603050405020304" pitchFamily="18" charset="0"/>
              </a:rPr>
            </a:br>
            <a:r>
              <a:rPr lang="en-US" altLang="en-US" sz="4000" b="1" dirty="0">
                <a:latin typeface="Times New Roman" panose="02020603050405020304" pitchFamily="18" charset="0"/>
                <a:cs typeface="Times New Roman" panose="02020603050405020304" pitchFamily="18" charset="0"/>
              </a:rPr>
              <a:t>MVC2 using Filter as Controller</a:t>
            </a:r>
            <a:endParaRPr lang="en-US" altLang="en-US"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0" y="1322361"/>
            <a:ext cx="8912502" cy="5303521"/>
          </a:xfrm>
          <a:prstGeom prst="rect">
            <a:avLst/>
          </a:prstGeom>
        </p:spPr>
      </p:pic>
      <p:sp>
        <p:nvSpPr>
          <p:cNvPr id="7" name="Rectangle 12"/>
          <p:cNvSpPr>
            <a:spLocks noChangeArrowheads="1"/>
          </p:cNvSpPr>
          <p:nvPr/>
        </p:nvSpPr>
        <p:spPr bwMode="auto">
          <a:xfrm>
            <a:off x="2172776" y="4235646"/>
            <a:ext cx="1541096" cy="280083"/>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903166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p:cNvSpPr>
          <p:nvPr>
            <p:ph type="title" idx="4294967295"/>
          </p:nvPr>
        </p:nvSpPr>
        <p:spPr>
          <a:xfrm>
            <a:off x="914400" y="-1"/>
            <a:ext cx="8229600" cy="1069145"/>
          </a:xfrm>
        </p:spPr>
        <p:txBody>
          <a:bodyPr/>
          <a:lstStyle/>
          <a:p>
            <a:r>
              <a:rPr lang="en-US" altLang="en-US" sz="4000" b="1" dirty="0">
                <a:latin typeface="Times New Roman" panose="02020603050405020304" pitchFamily="18" charset="0"/>
                <a:cs typeface="Times New Roman" panose="02020603050405020304" pitchFamily="18" charset="0"/>
              </a:rPr>
              <a:t>Appendix</a:t>
            </a:r>
            <a:br>
              <a:rPr lang="en-US" altLang="en-US" sz="4000" b="1" dirty="0">
                <a:latin typeface="Times New Roman" panose="02020603050405020304" pitchFamily="18" charset="0"/>
                <a:cs typeface="Times New Roman" panose="02020603050405020304" pitchFamily="18" charset="0"/>
              </a:rPr>
            </a:br>
            <a:r>
              <a:rPr lang="en-US" altLang="en-US" sz="4000" b="1" dirty="0">
                <a:latin typeface="Times New Roman" panose="02020603050405020304" pitchFamily="18" charset="0"/>
                <a:cs typeface="Times New Roman" panose="02020603050405020304" pitchFamily="18" charset="0"/>
              </a:rPr>
              <a:t>MVC2 using Filter as Controller</a:t>
            </a:r>
            <a:endParaRPr lang="en-US" altLang="en-US"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0" y="1167618"/>
            <a:ext cx="8677503" cy="5528603"/>
          </a:xfrm>
          <a:prstGeom prst="rect">
            <a:avLst/>
          </a:prstGeom>
        </p:spPr>
      </p:pic>
      <p:sp>
        <p:nvSpPr>
          <p:cNvPr id="5" name="Rectangle 12"/>
          <p:cNvSpPr>
            <a:spLocks noChangeArrowheads="1"/>
          </p:cNvSpPr>
          <p:nvPr/>
        </p:nvSpPr>
        <p:spPr bwMode="auto">
          <a:xfrm>
            <a:off x="2130573" y="5572076"/>
            <a:ext cx="1541096" cy="280083"/>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531536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p:cNvSpPr>
          <p:nvPr>
            <p:ph type="title" idx="4294967295"/>
          </p:nvPr>
        </p:nvSpPr>
        <p:spPr>
          <a:xfrm>
            <a:off x="914400" y="-1"/>
            <a:ext cx="8229600" cy="1069145"/>
          </a:xfrm>
        </p:spPr>
        <p:txBody>
          <a:bodyPr/>
          <a:lstStyle/>
          <a:p>
            <a:r>
              <a:rPr lang="en-US" altLang="en-US" sz="4000" b="1" dirty="0">
                <a:latin typeface="Times New Roman" panose="02020603050405020304" pitchFamily="18" charset="0"/>
                <a:cs typeface="Times New Roman" panose="02020603050405020304" pitchFamily="18" charset="0"/>
              </a:rPr>
              <a:t>Appendix</a:t>
            </a:r>
            <a:br>
              <a:rPr lang="en-US" altLang="en-US" sz="4000" b="1" dirty="0">
                <a:latin typeface="Times New Roman" panose="02020603050405020304" pitchFamily="18" charset="0"/>
                <a:cs typeface="Times New Roman" panose="02020603050405020304" pitchFamily="18" charset="0"/>
              </a:rPr>
            </a:br>
            <a:r>
              <a:rPr lang="en-US" altLang="en-US" sz="4000" b="1" dirty="0">
                <a:latin typeface="Times New Roman" panose="02020603050405020304" pitchFamily="18" charset="0"/>
                <a:cs typeface="Times New Roman" panose="02020603050405020304" pitchFamily="18" charset="0"/>
              </a:rPr>
              <a:t>MVC2 using Filter as Controller</a:t>
            </a:r>
            <a:endParaRPr lang="en-US" altLang="en-US"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0" y="1206011"/>
            <a:ext cx="9129069" cy="4519539"/>
          </a:xfrm>
          <a:prstGeom prst="rect">
            <a:avLst/>
          </a:prstGeom>
        </p:spPr>
      </p:pic>
      <p:sp>
        <p:nvSpPr>
          <p:cNvPr id="5" name="Rectangle 12"/>
          <p:cNvSpPr>
            <a:spLocks noChangeArrowheads="1"/>
          </p:cNvSpPr>
          <p:nvPr/>
        </p:nvSpPr>
        <p:spPr bwMode="auto">
          <a:xfrm>
            <a:off x="5605292" y="3465781"/>
            <a:ext cx="1794314" cy="262158"/>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sp>
        <p:nvSpPr>
          <p:cNvPr id="6" name="Rectangle 12"/>
          <p:cNvSpPr>
            <a:spLocks noChangeArrowheads="1"/>
          </p:cNvSpPr>
          <p:nvPr/>
        </p:nvSpPr>
        <p:spPr bwMode="auto">
          <a:xfrm>
            <a:off x="3023438" y="2096085"/>
            <a:ext cx="1829916" cy="211017"/>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090814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ox(in)">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p:cNvSpPr>
          <p:nvPr>
            <p:ph type="title" idx="4294967295"/>
          </p:nvPr>
        </p:nvSpPr>
        <p:spPr>
          <a:xfrm>
            <a:off x="914400" y="-1"/>
            <a:ext cx="8229600" cy="1069145"/>
          </a:xfrm>
        </p:spPr>
        <p:txBody>
          <a:bodyPr/>
          <a:lstStyle/>
          <a:p>
            <a:r>
              <a:rPr lang="en-US" altLang="en-US" sz="4000" b="1" dirty="0">
                <a:latin typeface="Times New Roman" panose="02020603050405020304" pitchFamily="18" charset="0"/>
                <a:cs typeface="Times New Roman" panose="02020603050405020304" pitchFamily="18" charset="0"/>
              </a:rPr>
              <a:t>Appendix</a:t>
            </a:r>
            <a:br>
              <a:rPr lang="en-US" altLang="en-US" sz="4000" b="1" dirty="0">
                <a:latin typeface="Times New Roman" panose="02020603050405020304" pitchFamily="18" charset="0"/>
                <a:cs typeface="Times New Roman" panose="02020603050405020304" pitchFamily="18" charset="0"/>
              </a:rPr>
            </a:br>
            <a:r>
              <a:rPr lang="en-US" altLang="en-US" sz="4000" b="1" dirty="0">
                <a:latin typeface="Times New Roman" panose="02020603050405020304" pitchFamily="18" charset="0"/>
                <a:cs typeface="Times New Roman" panose="02020603050405020304" pitchFamily="18" charset="0"/>
              </a:rPr>
              <a:t>MVC2 using Filter as Controller</a:t>
            </a:r>
            <a:endParaRPr lang="en-US" altLang="en-US"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647114" y="1069144"/>
            <a:ext cx="6911632" cy="5472333"/>
          </a:xfrm>
          <a:prstGeom prst="rect">
            <a:avLst/>
          </a:prstGeom>
        </p:spPr>
      </p:pic>
      <p:sp>
        <p:nvSpPr>
          <p:cNvPr id="5" name="Rectangle 12"/>
          <p:cNvSpPr>
            <a:spLocks noChangeArrowheads="1"/>
          </p:cNvSpPr>
          <p:nvPr/>
        </p:nvSpPr>
        <p:spPr bwMode="auto">
          <a:xfrm>
            <a:off x="5029200" y="2139560"/>
            <a:ext cx="1541096" cy="280083"/>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125062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p:cNvSpPr>
          <p:nvPr>
            <p:ph type="title" idx="4294967295"/>
          </p:nvPr>
        </p:nvSpPr>
        <p:spPr>
          <a:xfrm>
            <a:off x="914400" y="-1"/>
            <a:ext cx="8229600" cy="1069145"/>
          </a:xfrm>
        </p:spPr>
        <p:txBody>
          <a:bodyPr/>
          <a:lstStyle/>
          <a:p>
            <a:r>
              <a:rPr lang="en-US" altLang="en-US" sz="4000" b="1" dirty="0">
                <a:latin typeface="Times New Roman" panose="02020603050405020304" pitchFamily="18" charset="0"/>
                <a:cs typeface="Times New Roman" panose="02020603050405020304" pitchFamily="18" charset="0"/>
              </a:rPr>
              <a:t>Appendix</a:t>
            </a:r>
            <a:br>
              <a:rPr lang="en-US" altLang="en-US" sz="4000" b="1" dirty="0">
                <a:latin typeface="Times New Roman" panose="02020603050405020304" pitchFamily="18" charset="0"/>
                <a:cs typeface="Times New Roman" panose="02020603050405020304" pitchFamily="18" charset="0"/>
              </a:rPr>
            </a:br>
            <a:r>
              <a:rPr lang="en-US" altLang="en-US" sz="4000" b="1" dirty="0">
                <a:latin typeface="Times New Roman" panose="02020603050405020304" pitchFamily="18" charset="0"/>
                <a:cs typeface="Times New Roman" panose="02020603050405020304" pitchFamily="18" charset="0"/>
              </a:rPr>
              <a:t>MVC2 using Filter as Controller</a:t>
            </a:r>
            <a:endParaRPr lang="en-US" altLang="en-US"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114153" y="1209820"/>
            <a:ext cx="8915791" cy="5176911"/>
          </a:xfrm>
          <a:prstGeom prst="rect">
            <a:avLst/>
          </a:prstGeom>
        </p:spPr>
      </p:pic>
      <p:sp>
        <p:nvSpPr>
          <p:cNvPr id="5" name="Rectangle 12"/>
          <p:cNvSpPr>
            <a:spLocks noChangeArrowheads="1"/>
          </p:cNvSpPr>
          <p:nvPr/>
        </p:nvSpPr>
        <p:spPr bwMode="auto">
          <a:xfrm>
            <a:off x="4258652" y="3222772"/>
            <a:ext cx="1541096" cy="280083"/>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086432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p:cNvSpPr>
          <p:nvPr>
            <p:ph type="title" idx="4294967295"/>
          </p:nvPr>
        </p:nvSpPr>
        <p:spPr>
          <a:xfrm>
            <a:off x="914400" y="-1"/>
            <a:ext cx="8229600" cy="1069145"/>
          </a:xfrm>
        </p:spPr>
        <p:txBody>
          <a:bodyPr/>
          <a:lstStyle/>
          <a:p>
            <a:r>
              <a:rPr lang="en-US" altLang="en-US" sz="4000" b="1" dirty="0">
                <a:latin typeface="Times New Roman" panose="02020603050405020304" pitchFamily="18" charset="0"/>
                <a:cs typeface="Times New Roman" panose="02020603050405020304" pitchFamily="18" charset="0"/>
              </a:rPr>
              <a:t>Appendix</a:t>
            </a:r>
            <a:br>
              <a:rPr lang="en-US" altLang="en-US" sz="4000" b="1" dirty="0">
                <a:latin typeface="Times New Roman" panose="02020603050405020304" pitchFamily="18" charset="0"/>
                <a:cs typeface="Times New Roman" panose="02020603050405020304" pitchFamily="18" charset="0"/>
              </a:rPr>
            </a:br>
            <a:r>
              <a:rPr lang="en-US" altLang="en-US" sz="4000" b="1" dirty="0">
                <a:latin typeface="Times New Roman" panose="02020603050405020304" pitchFamily="18" charset="0"/>
                <a:cs typeface="Times New Roman" panose="02020603050405020304" pitchFamily="18" charset="0"/>
              </a:rPr>
              <a:t>MVC2 using Filter as Controller</a:t>
            </a:r>
            <a:endParaRPr lang="en-US" altLang="en-US"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0" y="1204105"/>
            <a:ext cx="9122700" cy="4605851"/>
          </a:xfrm>
          <a:prstGeom prst="rect">
            <a:avLst/>
          </a:prstGeom>
        </p:spPr>
      </p:pic>
      <p:sp>
        <p:nvSpPr>
          <p:cNvPr id="5" name="Rectangle 12"/>
          <p:cNvSpPr>
            <a:spLocks noChangeArrowheads="1"/>
          </p:cNvSpPr>
          <p:nvPr/>
        </p:nvSpPr>
        <p:spPr bwMode="auto">
          <a:xfrm>
            <a:off x="1905488" y="3687007"/>
            <a:ext cx="1934991" cy="266016"/>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8390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p:cNvSpPr>
          <p:nvPr>
            <p:ph type="title" idx="4294967295"/>
          </p:nvPr>
        </p:nvSpPr>
        <p:spPr>
          <a:xfrm>
            <a:off x="914400" y="-1"/>
            <a:ext cx="8229600" cy="1069145"/>
          </a:xfrm>
        </p:spPr>
        <p:txBody>
          <a:bodyPr/>
          <a:lstStyle/>
          <a:p>
            <a:r>
              <a:rPr lang="en-US" altLang="en-US" sz="4000" b="1" dirty="0">
                <a:latin typeface="Times New Roman" panose="02020603050405020304" pitchFamily="18" charset="0"/>
                <a:cs typeface="Times New Roman" panose="02020603050405020304" pitchFamily="18" charset="0"/>
              </a:rPr>
              <a:t>Appendix</a:t>
            </a:r>
            <a:br>
              <a:rPr lang="en-US" altLang="en-US" sz="4000" b="1" dirty="0">
                <a:latin typeface="Times New Roman" panose="02020603050405020304" pitchFamily="18" charset="0"/>
                <a:cs typeface="Times New Roman" panose="02020603050405020304" pitchFamily="18" charset="0"/>
              </a:rPr>
            </a:br>
            <a:r>
              <a:rPr lang="en-US" altLang="en-US" sz="4000" b="1" dirty="0">
                <a:latin typeface="Times New Roman" panose="02020603050405020304" pitchFamily="18" charset="0"/>
                <a:cs typeface="Times New Roman" panose="02020603050405020304" pitchFamily="18" charset="0"/>
              </a:rPr>
              <a:t>MVC2 using Filter as Controller</a:t>
            </a:r>
            <a:endParaRPr lang="en-US" altLang="en-US"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1" y="1069144"/>
            <a:ext cx="7627763" cy="5641145"/>
          </a:xfrm>
          <a:prstGeom prst="rect">
            <a:avLst/>
          </a:prstGeom>
        </p:spPr>
      </p:pic>
      <p:sp>
        <p:nvSpPr>
          <p:cNvPr id="5" name="Rectangle 12"/>
          <p:cNvSpPr>
            <a:spLocks noChangeArrowheads="1"/>
          </p:cNvSpPr>
          <p:nvPr/>
        </p:nvSpPr>
        <p:spPr bwMode="auto">
          <a:xfrm>
            <a:off x="1807016" y="3349381"/>
            <a:ext cx="1541096" cy="280083"/>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4090910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46DE8E9-1B2A-4C5B-BD74-1F40F9699EAC}"/>
              </a:ext>
            </a:extLst>
          </p:cNvPr>
          <p:cNvPicPr>
            <a:picLocks noChangeAspect="1"/>
          </p:cNvPicPr>
          <p:nvPr/>
        </p:nvPicPr>
        <p:blipFill>
          <a:blip r:embed="rId3"/>
          <a:stretch>
            <a:fillRect/>
          </a:stretch>
        </p:blipFill>
        <p:spPr>
          <a:xfrm>
            <a:off x="0" y="1069144"/>
            <a:ext cx="6651468" cy="5788856"/>
          </a:xfrm>
          <a:prstGeom prst="rect">
            <a:avLst/>
          </a:prstGeom>
        </p:spPr>
      </p:pic>
      <p:sp>
        <p:nvSpPr>
          <p:cNvPr id="94210" name="Rectangle 2"/>
          <p:cNvSpPr>
            <a:spLocks noGrp="1"/>
          </p:cNvSpPr>
          <p:nvPr>
            <p:ph type="title" idx="4294967295"/>
          </p:nvPr>
        </p:nvSpPr>
        <p:spPr>
          <a:xfrm>
            <a:off x="914400" y="-1"/>
            <a:ext cx="8229600" cy="1069145"/>
          </a:xfrm>
        </p:spPr>
        <p:txBody>
          <a:bodyPr/>
          <a:lstStyle/>
          <a:p>
            <a:r>
              <a:rPr lang="en-US" altLang="en-US" sz="4000" b="1" dirty="0">
                <a:latin typeface="Times New Roman" panose="02020603050405020304" pitchFamily="18" charset="0"/>
                <a:cs typeface="Times New Roman" panose="02020603050405020304" pitchFamily="18" charset="0"/>
              </a:rPr>
              <a:t>Appendix</a:t>
            </a:r>
            <a:br>
              <a:rPr lang="en-US" altLang="en-US" sz="4000" b="1" dirty="0">
                <a:latin typeface="Times New Roman" panose="02020603050405020304" pitchFamily="18" charset="0"/>
                <a:cs typeface="Times New Roman" panose="02020603050405020304" pitchFamily="18" charset="0"/>
              </a:rPr>
            </a:br>
            <a:r>
              <a:rPr lang="en-US" altLang="en-US" sz="4000" b="1" dirty="0">
                <a:latin typeface="Times New Roman" panose="02020603050405020304" pitchFamily="18" charset="0"/>
                <a:cs typeface="Times New Roman" panose="02020603050405020304" pitchFamily="18" charset="0"/>
              </a:rPr>
              <a:t>MVC2 using Filter as Controller</a:t>
            </a:r>
            <a:endParaRPr lang="en-US" altLang="en-US" b="1" dirty="0">
              <a:latin typeface="Times New Roman" panose="02020603050405020304" pitchFamily="18" charset="0"/>
              <a:cs typeface="Times New Roman" panose="02020603050405020304" pitchFamily="18" charset="0"/>
            </a:endParaRPr>
          </a:p>
        </p:txBody>
      </p:sp>
      <p:sp>
        <p:nvSpPr>
          <p:cNvPr id="5" name="Rectangle 12"/>
          <p:cNvSpPr>
            <a:spLocks noChangeArrowheads="1"/>
          </p:cNvSpPr>
          <p:nvPr/>
        </p:nvSpPr>
        <p:spPr bwMode="auto">
          <a:xfrm>
            <a:off x="1553796" y="4784286"/>
            <a:ext cx="3862265" cy="983468"/>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602769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p:cNvSpPr>
          <p:nvPr>
            <p:ph type="title" idx="4294967295"/>
          </p:nvPr>
        </p:nvSpPr>
        <p:spPr>
          <a:xfrm>
            <a:off x="914400" y="-1"/>
            <a:ext cx="8229600" cy="1069145"/>
          </a:xfrm>
        </p:spPr>
        <p:txBody>
          <a:bodyPr/>
          <a:lstStyle/>
          <a:p>
            <a:r>
              <a:rPr lang="en-US" altLang="en-US" sz="4000" b="1" dirty="0">
                <a:latin typeface="Times New Roman" panose="02020603050405020304" pitchFamily="18" charset="0"/>
                <a:cs typeface="Times New Roman" panose="02020603050405020304" pitchFamily="18" charset="0"/>
              </a:rPr>
              <a:t>Appendix</a:t>
            </a:r>
            <a:br>
              <a:rPr lang="en-US" altLang="en-US" sz="4000" b="1" dirty="0">
                <a:latin typeface="Times New Roman" panose="02020603050405020304" pitchFamily="18" charset="0"/>
                <a:cs typeface="Times New Roman" panose="02020603050405020304" pitchFamily="18" charset="0"/>
              </a:rPr>
            </a:br>
            <a:r>
              <a:rPr lang="en-US" altLang="en-US" sz="4000" b="1" dirty="0">
                <a:latin typeface="Times New Roman" panose="02020603050405020304" pitchFamily="18" charset="0"/>
                <a:cs typeface="Times New Roman" panose="02020603050405020304" pitchFamily="18" charset="0"/>
              </a:rPr>
              <a:t>MVC2 using Filter as Controller</a:t>
            </a:r>
            <a:endParaRPr lang="en-US" altLang="en-US"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190499" y="1369695"/>
            <a:ext cx="8407103" cy="3342982"/>
          </a:xfrm>
          <a:prstGeom prst="rect">
            <a:avLst/>
          </a:prstGeom>
        </p:spPr>
      </p:pic>
      <p:sp>
        <p:nvSpPr>
          <p:cNvPr id="5" name="Rectangle 12"/>
          <p:cNvSpPr>
            <a:spLocks noChangeArrowheads="1"/>
          </p:cNvSpPr>
          <p:nvPr/>
        </p:nvSpPr>
        <p:spPr bwMode="auto">
          <a:xfrm>
            <a:off x="5029199" y="2308373"/>
            <a:ext cx="2862775" cy="266016"/>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602175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idx="4294967295"/>
          </p:nvPr>
        </p:nvSpPr>
        <p:spPr>
          <a:xfrm>
            <a:off x="914400" y="0"/>
            <a:ext cx="8229600" cy="1083212"/>
          </a:xfrm>
        </p:spPr>
        <p:txBody>
          <a:bodyPr/>
          <a:lstStyle/>
          <a:p>
            <a:pPr>
              <a:spcBef>
                <a:spcPts val="0"/>
              </a:spcBef>
              <a:spcAft>
                <a:spcPts val="0"/>
              </a:spcAft>
            </a:pPr>
            <a:r>
              <a:rPr lang="en-US" altLang="en-US" sz="4000" b="1" dirty="0">
                <a:latin typeface="Times New Roman" panose="02020603050405020304" pitchFamily="18" charset="0"/>
                <a:cs typeface="Times New Roman" panose="02020603050405020304" pitchFamily="18" charset="0"/>
              </a:rPr>
              <a:t>Filter </a:t>
            </a:r>
            <a:br>
              <a:rPr lang="en-US" altLang="en-US" sz="4000" b="1" dirty="0">
                <a:latin typeface="Times New Roman" panose="02020603050405020304" pitchFamily="18" charset="0"/>
                <a:cs typeface="Times New Roman" panose="02020603050405020304" pitchFamily="18" charset="0"/>
              </a:rPr>
            </a:br>
            <a:r>
              <a:rPr lang="en-US" altLang="en-US" b="1" dirty="0">
                <a:latin typeface="Times New Roman" panose="02020603050405020304" pitchFamily="18" charset="0"/>
                <a:cs typeface="Times New Roman" panose="02020603050405020304" pitchFamily="18" charset="0"/>
              </a:rPr>
              <a:t> </a:t>
            </a:r>
            <a:r>
              <a:rPr lang="en-US" altLang="en-US" sz="3600" dirty="0">
                <a:latin typeface="Times New Roman" panose="02020603050405020304" pitchFamily="18" charset="0"/>
                <a:cs typeface="Times New Roman" panose="02020603050405020304" pitchFamily="18" charset="0"/>
              </a:rPr>
              <a:t>Overview</a:t>
            </a:r>
            <a:endParaRPr lang="en-US" altLang="en-US" sz="4800" b="1" dirty="0">
              <a:latin typeface="Times New Roman" panose="02020603050405020304" pitchFamily="18" charset="0"/>
              <a:cs typeface="Times New Roman" panose="02020603050405020304" pitchFamily="18" charset="0"/>
            </a:endParaRPr>
          </a:p>
        </p:txBody>
      </p:sp>
      <p:sp>
        <p:nvSpPr>
          <p:cNvPr id="15363" name="Rectangle 3"/>
          <p:cNvSpPr>
            <a:spLocks noGrp="1"/>
          </p:cNvSpPr>
          <p:nvPr>
            <p:ph type="body" idx="4294967295"/>
          </p:nvPr>
        </p:nvSpPr>
        <p:spPr>
          <a:xfrm>
            <a:off x="0" y="1181686"/>
            <a:ext cx="9144000" cy="5676314"/>
          </a:xfrm>
        </p:spPr>
        <p:txBody>
          <a:bodyPr/>
          <a:lstStyle/>
          <a:p>
            <a:pPr algn="just" eaLnBrk="1" hangingPunct="1">
              <a:lnSpc>
                <a:spcPct val="80000"/>
              </a:lnSpc>
            </a:pPr>
            <a:r>
              <a:rPr lang="en-US" altLang="en-US" sz="2800" b="1" dirty="0">
                <a:latin typeface="Times New Roman" panose="02020603050405020304" pitchFamily="18" charset="0"/>
                <a:cs typeface="Times New Roman" panose="02020603050405020304" pitchFamily="18" charset="0"/>
              </a:rPr>
              <a:t>Are components that add functionality to the </a:t>
            </a:r>
            <a:r>
              <a:rPr lang="en-US" altLang="en-US" sz="2800" b="1" dirty="0">
                <a:solidFill>
                  <a:srgbClr val="FF0000"/>
                </a:solidFill>
                <a:latin typeface="Times New Roman" panose="02020603050405020304" pitchFamily="18" charset="0"/>
                <a:cs typeface="Times New Roman" panose="02020603050405020304" pitchFamily="18" charset="0"/>
              </a:rPr>
              <a:t>request and response processing</a:t>
            </a:r>
            <a:r>
              <a:rPr lang="en-US" altLang="en-US" sz="2800" b="1" dirty="0">
                <a:latin typeface="Times New Roman" panose="02020603050405020304" pitchFamily="18" charset="0"/>
                <a:cs typeface="Times New Roman" panose="02020603050405020304" pitchFamily="18" charset="0"/>
              </a:rPr>
              <a:t> of a Web Application</a:t>
            </a:r>
          </a:p>
          <a:p>
            <a:pPr lvl="1" algn="just" eaLnBrk="1" hangingPunct="1">
              <a:lnSpc>
                <a:spcPct val="80000"/>
              </a:lnSpc>
            </a:pPr>
            <a:r>
              <a:rPr lang="en-US" altLang="en-US" sz="2400" b="1" dirty="0">
                <a:latin typeface="Times New Roman" panose="02020603050405020304" pitchFamily="18" charset="0"/>
                <a:cs typeface="Times New Roman" panose="02020603050405020304" pitchFamily="18" charset="0"/>
              </a:rPr>
              <a:t>Intercept</a:t>
            </a:r>
            <a:r>
              <a:rPr lang="en-US" altLang="en-US" sz="2400" dirty="0">
                <a:latin typeface="Times New Roman" panose="02020603050405020304" pitchFamily="18" charset="0"/>
                <a:cs typeface="Times New Roman" panose="02020603050405020304" pitchFamily="18" charset="0"/>
              </a:rPr>
              <a:t> the requests and response that flow between a client and a Servlet/JSP.</a:t>
            </a:r>
          </a:p>
          <a:p>
            <a:pPr lvl="1" algn="just" eaLnBrk="1" hangingPunct="1">
              <a:lnSpc>
                <a:spcPct val="80000"/>
              </a:lnSpc>
            </a:pPr>
            <a:r>
              <a:rPr lang="en-US" altLang="en-US" sz="2400" dirty="0">
                <a:latin typeface="Times New Roman" panose="02020603050405020304" pitchFamily="18" charset="0"/>
                <a:cs typeface="Times New Roman" panose="02020603050405020304" pitchFamily="18" charset="0"/>
              </a:rPr>
              <a:t>Supports </a:t>
            </a:r>
            <a:r>
              <a:rPr lang="en-US" altLang="en-US" sz="2400" b="1" dirty="0">
                <a:solidFill>
                  <a:srgbClr val="FF0000"/>
                </a:solidFill>
                <a:latin typeface="Times New Roman" panose="02020603050405020304" pitchFamily="18" charset="0"/>
                <a:cs typeface="Times New Roman" panose="02020603050405020304" pitchFamily="18" charset="0"/>
              </a:rPr>
              <a:t>dynamic modification of requests and responses </a:t>
            </a:r>
            <a:r>
              <a:rPr lang="en-US" altLang="en-US" sz="2400" dirty="0">
                <a:latin typeface="Times New Roman" panose="02020603050405020304" pitchFamily="18" charset="0"/>
                <a:cs typeface="Times New Roman" panose="02020603050405020304" pitchFamily="18" charset="0"/>
              </a:rPr>
              <a:t>between client and web applications. </a:t>
            </a:r>
          </a:p>
          <a:p>
            <a:pPr lvl="1" algn="just" eaLnBrk="1" hangingPunct="1">
              <a:lnSpc>
                <a:spcPct val="80000"/>
              </a:lnSpc>
            </a:pPr>
            <a:r>
              <a:rPr lang="en-US" altLang="en-US" sz="2400" dirty="0">
                <a:latin typeface="Times New Roman" panose="02020603050405020304" pitchFamily="18" charset="0"/>
                <a:cs typeface="Times New Roman" panose="02020603050405020304" pitchFamily="18" charset="0"/>
              </a:rPr>
              <a:t>Dynamically </a:t>
            </a:r>
            <a:r>
              <a:rPr lang="en-US" altLang="en-US" sz="2400" b="1" dirty="0">
                <a:latin typeface="Times New Roman" panose="02020603050405020304" pitchFamily="18" charset="0"/>
                <a:cs typeface="Times New Roman" panose="02020603050405020304" pitchFamily="18" charset="0"/>
              </a:rPr>
              <a:t>access incoming requests </a:t>
            </a:r>
            <a:r>
              <a:rPr lang="en-US" altLang="en-US" sz="2400" dirty="0">
                <a:latin typeface="Times New Roman" panose="02020603050405020304" pitchFamily="18" charset="0"/>
                <a:cs typeface="Times New Roman" panose="02020603050405020304" pitchFamily="18" charset="0"/>
              </a:rPr>
              <a:t>from the user before the servlet processes the request</a:t>
            </a:r>
          </a:p>
          <a:p>
            <a:pPr lvl="1" algn="just" eaLnBrk="1" hangingPunct="1">
              <a:lnSpc>
                <a:spcPct val="80000"/>
              </a:lnSpc>
            </a:pPr>
            <a:r>
              <a:rPr lang="en-US" altLang="en-US" sz="2400" b="1" dirty="0">
                <a:latin typeface="Times New Roman" panose="02020603050405020304" pitchFamily="18" charset="0"/>
                <a:cs typeface="Times New Roman" panose="02020603050405020304" pitchFamily="18" charset="0"/>
              </a:rPr>
              <a:t>Access the outgoing response </a:t>
            </a:r>
            <a:r>
              <a:rPr lang="en-US" altLang="en-US" sz="2400" dirty="0">
                <a:latin typeface="Times New Roman" panose="02020603050405020304" pitchFamily="18" charset="0"/>
                <a:cs typeface="Times New Roman" panose="02020603050405020304" pitchFamily="18" charset="0"/>
              </a:rPr>
              <a:t>from the web resources before it reaches the user </a:t>
            </a:r>
          </a:p>
          <a:p>
            <a:pPr algn="just" eaLnBrk="1" hangingPunct="1">
              <a:lnSpc>
                <a:spcPct val="80000"/>
              </a:lnSpc>
            </a:pPr>
            <a:r>
              <a:rPr lang="en-US" altLang="en-US" sz="2800" b="1" dirty="0">
                <a:latin typeface="Times New Roman" panose="02020603050405020304" pitchFamily="18" charset="0"/>
                <a:cs typeface="Times New Roman" panose="02020603050405020304" pitchFamily="18" charset="0"/>
              </a:rPr>
              <a:t>Categorized</a:t>
            </a:r>
            <a:r>
              <a:rPr lang="en-US" altLang="en-US" sz="2800" dirty="0">
                <a:latin typeface="Times New Roman" panose="02020603050405020304" pitchFamily="18" charset="0"/>
                <a:cs typeface="Times New Roman" panose="02020603050405020304" pitchFamily="18" charset="0"/>
              </a:rPr>
              <a:t> according to the </a:t>
            </a:r>
            <a:r>
              <a:rPr lang="en-US" altLang="en-US" sz="2800" b="1" dirty="0">
                <a:latin typeface="Times New Roman" panose="02020603050405020304" pitchFamily="18" charset="0"/>
                <a:cs typeface="Times New Roman" panose="02020603050405020304" pitchFamily="18" charset="0"/>
              </a:rPr>
              <a:t>services</a:t>
            </a:r>
            <a:r>
              <a:rPr lang="en-US" altLang="en-US" sz="2800" dirty="0">
                <a:latin typeface="Times New Roman" panose="02020603050405020304" pitchFamily="18" charset="0"/>
                <a:cs typeface="Times New Roman" panose="02020603050405020304" pitchFamily="18" charset="0"/>
              </a:rPr>
              <a:t> they provide to the web applications </a:t>
            </a:r>
          </a:p>
          <a:p>
            <a:pPr algn="just" eaLnBrk="1" hangingPunct="1">
              <a:lnSpc>
                <a:spcPct val="80000"/>
              </a:lnSpc>
            </a:pPr>
            <a:r>
              <a:rPr lang="en-US" altLang="en-US" sz="2800" b="1" dirty="0">
                <a:latin typeface="Times New Roman" panose="02020603050405020304" pitchFamily="18" charset="0"/>
                <a:cs typeface="Times New Roman" panose="02020603050405020304" pitchFamily="18" charset="0"/>
              </a:rPr>
              <a:t>Resides</a:t>
            </a:r>
            <a:r>
              <a:rPr lang="en-US" altLang="en-US" sz="2800" dirty="0">
                <a:latin typeface="Times New Roman" panose="02020603050405020304" pitchFamily="18" charset="0"/>
                <a:cs typeface="Times New Roman" panose="02020603050405020304" pitchFamily="18" charset="0"/>
              </a:rPr>
              <a:t> in the </a:t>
            </a:r>
            <a:r>
              <a:rPr lang="en-US" altLang="en-US" sz="2800" b="1" dirty="0">
                <a:latin typeface="Times New Roman" panose="02020603050405020304" pitchFamily="18" charset="0"/>
                <a:cs typeface="Times New Roman" panose="02020603050405020304" pitchFamily="18" charset="0"/>
              </a:rPr>
              <a:t>web container </a:t>
            </a:r>
            <a:r>
              <a:rPr lang="en-US" altLang="en-US" sz="2800" dirty="0">
                <a:latin typeface="Times New Roman" panose="02020603050405020304" pitchFamily="18" charset="0"/>
                <a:cs typeface="Times New Roman" panose="02020603050405020304" pitchFamily="18" charset="0"/>
              </a:rPr>
              <a:t>along with the web applications</a:t>
            </a:r>
          </a:p>
          <a:p>
            <a:pPr algn="just" eaLnBrk="1" hangingPunct="1">
              <a:lnSpc>
                <a:spcPct val="80000"/>
              </a:lnSpc>
            </a:pPr>
            <a:r>
              <a:rPr lang="en-US" altLang="en-US" sz="2800" dirty="0">
                <a:latin typeface="Times New Roman" panose="02020603050405020304" pitchFamily="18" charset="0"/>
                <a:cs typeface="Times New Roman" panose="02020603050405020304" pitchFamily="18" charset="0"/>
              </a:rPr>
              <a:t>Was introduced as a Web component in Java servlet specification version 2.3</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p:cNvSpPr>
          <p:nvPr>
            <p:ph type="title" idx="4294967295"/>
          </p:nvPr>
        </p:nvSpPr>
        <p:spPr>
          <a:xfrm>
            <a:off x="914400" y="-1"/>
            <a:ext cx="8229600" cy="1069145"/>
          </a:xfrm>
        </p:spPr>
        <p:txBody>
          <a:bodyPr/>
          <a:lstStyle/>
          <a:p>
            <a:r>
              <a:rPr lang="en-US" altLang="en-US" sz="4000" b="1" dirty="0">
                <a:latin typeface="Times New Roman" panose="02020603050405020304" pitchFamily="18" charset="0"/>
                <a:cs typeface="Times New Roman" panose="02020603050405020304" pitchFamily="18" charset="0"/>
              </a:rPr>
              <a:t>Appendix</a:t>
            </a:r>
            <a:br>
              <a:rPr lang="en-US" altLang="en-US" sz="4000" b="1" dirty="0">
                <a:latin typeface="Times New Roman" panose="02020603050405020304" pitchFamily="18" charset="0"/>
                <a:cs typeface="Times New Roman" panose="02020603050405020304" pitchFamily="18" charset="0"/>
              </a:rPr>
            </a:br>
            <a:r>
              <a:rPr lang="en-US" altLang="en-US" sz="4000" b="1" dirty="0">
                <a:latin typeface="Times New Roman" panose="02020603050405020304" pitchFamily="18" charset="0"/>
                <a:cs typeface="Times New Roman" panose="02020603050405020304" pitchFamily="18" charset="0"/>
              </a:rPr>
              <a:t>MVC2 using Filter as Controller</a:t>
            </a:r>
            <a:endParaRPr lang="en-US" altLang="en-US"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0" y="1188426"/>
            <a:ext cx="8890085" cy="4312041"/>
          </a:xfrm>
          <a:prstGeom prst="rect">
            <a:avLst/>
          </a:prstGeom>
        </p:spPr>
      </p:pic>
      <p:sp>
        <p:nvSpPr>
          <p:cNvPr id="5" name="Rectangle 12"/>
          <p:cNvSpPr>
            <a:spLocks noChangeArrowheads="1"/>
          </p:cNvSpPr>
          <p:nvPr/>
        </p:nvSpPr>
        <p:spPr bwMode="auto">
          <a:xfrm>
            <a:off x="4258652" y="3204404"/>
            <a:ext cx="721311" cy="298451"/>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903302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B15007A-DC6F-46DE-BABC-E3E0A8BCCB61}"/>
              </a:ext>
            </a:extLst>
          </p:cNvPr>
          <p:cNvPicPr>
            <a:picLocks noChangeAspect="1"/>
          </p:cNvPicPr>
          <p:nvPr/>
        </p:nvPicPr>
        <p:blipFill>
          <a:blip r:embed="rId3"/>
          <a:stretch>
            <a:fillRect/>
          </a:stretch>
        </p:blipFill>
        <p:spPr>
          <a:xfrm>
            <a:off x="155111" y="1069144"/>
            <a:ext cx="3317358" cy="5788856"/>
          </a:xfrm>
          <a:prstGeom prst="rect">
            <a:avLst/>
          </a:prstGeom>
        </p:spPr>
      </p:pic>
      <p:pic>
        <p:nvPicPr>
          <p:cNvPr id="4" name="Picture 3">
            <a:extLst>
              <a:ext uri="{FF2B5EF4-FFF2-40B4-BE49-F238E27FC236}">
                <a16:creationId xmlns:a16="http://schemas.microsoft.com/office/drawing/2014/main" id="{82DD30BE-19B8-431C-A60A-A212A992BC18}"/>
              </a:ext>
            </a:extLst>
          </p:cNvPr>
          <p:cNvPicPr>
            <a:picLocks noChangeAspect="1"/>
          </p:cNvPicPr>
          <p:nvPr/>
        </p:nvPicPr>
        <p:blipFill>
          <a:blip r:embed="rId4"/>
          <a:stretch>
            <a:fillRect/>
          </a:stretch>
        </p:blipFill>
        <p:spPr>
          <a:xfrm>
            <a:off x="3790950" y="1139482"/>
            <a:ext cx="3933372" cy="5718518"/>
          </a:xfrm>
          <a:prstGeom prst="rect">
            <a:avLst/>
          </a:prstGeom>
        </p:spPr>
      </p:pic>
      <p:sp>
        <p:nvSpPr>
          <p:cNvPr id="94210" name="Rectangle 2"/>
          <p:cNvSpPr>
            <a:spLocks noGrp="1"/>
          </p:cNvSpPr>
          <p:nvPr>
            <p:ph type="title" idx="4294967295"/>
          </p:nvPr>
        </p:nvSpPr>
        <p:spPr>
          <a:xfrm>
            <a:off x="914400" y="-1"/>
            <a:ext cx="8229600" cy="1069145"/>
          </a:xfrm>
        </p:spPr>
        <p:txBody>
          <a:bodyPr/>
          <a:lstStyle/>
          <a:p>
            <a:r>
              <a:rPr lang="en-US" altLang="en-US" sz="4000" b="1" dirty="0">
                <a:latin typeface="Times New Roman" panose="02020603050405020304" pitchFamily="18" charset="0"/>
                <a:cs typeface="Times New Roman" panose="02020603050405020304" pitchFamily="18" charset="0"/>
              </a:rPr>
              <a:t>Appendix</a:t>
            </a:r>
            <a:br>
              <a:rPr lang="en-US" altLang="en-US" sz="4000" b="1" dirty="0">
                <a:latin typeface="Times New Roman" panose="02020603050405020304" pitchFamily="18" charset="0"/>
                <a:cs typeface="Times New Roman" panose="02020603050405020304" pitchFamily="18" charset="0"/>
              </a:rPr>
            </a:br>
            <a:r>
              <a:rPr lang="en-US" altLang="en-US" sz="4000" b="1" dirty="0">
                <a:latin typeface="Times New Roman" panose="02020603050405020304" pitchFamily="18" charset="0"/>
                <a:cs typeface="Times New Roman" panose="02020603050405020304" pitchFamily="18" charset="0"/>
              </a:rPr>
              <a:t>MVC2 using Filter as Controller</a:t>
            </a:r>
            <a:endParaRPr lang="en-US" altLang="en-US" b="1" dirty="0">
              <a:latin typeface="Times New Roman" panose="02020603050405020304" pitchFamily="18" charset="0"/>
              <a:cs typeface="Times New Roman" panose="02020603050405020304" pitchFamily="18" charset="0"/>
            </a:endParaRPr>
          </a:p>
        </p:txBody>
      </p:sp>
      <p:sp>
        <p:nvSpPr>
          <p:cNvPr id="5" name="Rectangle 12"/>
          <p:cNvSpPr>
            <a:spLocks noChangeArrowheads="1"/>
          </p:cNvSpPr>
          <p:nvPr/>
        </p:nvSpPr>
        <p:spPr bwMode="auto">
          <a:xfrm>
            <a:off x="685458" y="5413032"/>
            <a:ext cx="2226554" cy="495399"/>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553213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idx="4294967295"/>
          </p:nvPr>
        </p:nvSpPr>
        <p:spPr>
          <a:xfrm>
            <a:off x="914400" y="0"/>
            <a:ext cx="8229600" cy="1083212"/>
          </a:xfrm>
        </p:spPr>
        <p:txBody>
          <a:bodyPr/>
          <a:lstStyle/>
          <a:p>
            <a:pPr>
              <a:spcBef>
                <a:spcPts val="600"/>
              </a:spcBef>
              <a:spcAft>
                <a:spcPts val="2400"/>
              </a:spcAft>
            </a:pPr>
            <a:r>
              <a:rPr lang="en-US" altLang="en-US" sz="4000" b="1" dirty="0">
                <a:latin typeface="Times New Roman" panose="02020603050405020304" pitchFamily="18" charset="0"/>
                <a:cs typeface="Times New Roman" panose="02020603050405020304" pitchFamily="18" charset="0"/>
              </a:rPr>
              <a:t>Filter </a:t>
            </a:r>
            <a:br>
              <a:rPr lang="en-US" altLang="en-US" sz="4000" b="1" dirty="0">
                <a:latin typeface="Times New Roman" panose="02020603050405020304" pitchFamily="18" charset="0"/>
                <a:cs typeface="Times New Roman" panose="02020603050405020304" pitchFamily="18" charset="0"/>
              </a:rPr>
            </a:br>
            <a:r>
              <a:rPr lang="en-US" altLang="en-US" b="1" dirty="0">
                <a:latin typeface="Times New Roman" panose="02020603050405020304" pitchFamily="18" charset="0"/>
                <a:cs typeface="Times New Roman" panose="02020603050405020304" pitchFamily="18" charset="0"/>
              </a:rPr>
              <a:t> </a:t>
            </a:r>
            <a:r>
              <a:rPr lang="en-US" altLang="en-US" sz="3600" dirty="0">
                <a:latin typeface="Times New Roman" panose="02020603050405020304" pitchFamily="18" charset="0"/>
                <a:cs typeface="Times New Roman" panose="02020603050405020304" pitchFamily="18" charset="0"/>
              </a:rPr>
              <a:t>Overview</a:t>
            </a:r>
            <a:endParaRPr lang="en-US" altLang="en-US" sz="4800" b="1" dirty="0">
              <a:latin typeface="Times New Roman" panose="02020603050405020304" pitchFamily="18" charset="0"/>
              <a:cs typeface="Times New Roman" panose="02020603050405020304" pitchFamily="18" charset="0"/>
            </a:endParaRPr>
          </a:p>
        </p:txBody>
      </p:sp>
      <p:sp>
        <p:nvSpPr>
          <p:cNvPr id="15363" name="Rectangle 3"/>
          <p:cNvSpPr>
            <a:spLocks noGrp="1"/>
          </p:cNvSpPr>
          <p:nvPr>
            <p:ph type="body" idx="4294967295"/>
          </p:nvPr>
        </p:nvSpPr>
        <p:spPr>
          <a:xfrm>
            <a:off x="0" y="1181686"/>
            <a:ext cx="9144000" cy="5676314"/>
          </a:xfrm>
        </p:spPr>
        <p:txBody>
          <a:bodyPr/>
          <a:lstStyle/>
          <a:p>
            <a:pPr algn="just" eaLnBrk="1" hangingPunct="1">
              <a:lnSpc>
                <a:spcPct val="80000"/>
              </a:lnSpc>
            </a:pPr>
            <a:r>
              <a:rPr lang="en-US" altLang="en-US" sz="2800" b="1" dirty="0">
                <a:latin typeface="Times New Roman" panose="02020603050405020304" pitchFamily="18" charset="0"/>
                <a:cs typeface="Times New Roman" panose="02020603050405020304" pitchFamily="18" charset="0"/>
              </a:rPr>
              <a:t>Are components that add functionality to the </a:t>
            </a:r>
            <a:r>
              <a:rPr lang="en-US" altLang="en-US" sz="2800" b="1" dirty="0">
                <a:solidFill>
                  <a:srgbClr val="FF0000"/>
                </a:solidFill>
                <a:latin typeface="Times New Roman" panose="02020603050405020304" pitchFamily="18" charset="0"/>
                <a:cs typeface="Times New Roman" panose="02020603050405020304" pitchFamily="18" charset="0"/>
              </a:rPr>
              <a:t>request and response processing</a:t>
            </a:r>
            <a:r>
              <a:rPr lang="en-US" altLang="en-US" sz="2800" b="1" dirty="0">
                <a:latin typeface="Times New Roman" panose="02020603050405020304" pitchFamily="18" charset="0"/>
                <a:cs typeface="Times New Roman" panose="02020603050405020304" pitchFamily="18" charset="0"/>
              </a:rPr>
              <a:t> of a Web Application</a:t>
            </a:r>
          </a:p>
          <a:p>
            <a:pPr lvl="1" algn="just" eaLnBrk="1" hangingPunct="1">
              <a:lnSpc>
                <a:spcPct val="80000"/>
              </a:lnSpc>
            </a:pPr>
            <a:r>
              <a:rPr lang="en-US" altLang="en-US" sz="2400" b="1" dirty="0">
                <a:latin typeface="Times New Roman" panose="02020603050405020304" pitchFamily="18" charset="0"/>
                <a:cs typeface="Times New Roman" panose="02020603050405020304" pitchFamily="18" charset="0"/>
              </a:rPr>
              <a:t>Intercept</a:t>
            </a:r>
            <a:r>
              <a:rPr lang="en-US" altLang="en-US" sz="2400" dirty="0">
                <a:latin typeface="Times New Roman" panose="02020603050405020304" pitchFamily="18" charset="0"/>
                <a:cs typeface="Times New Roman" panose="02020603050405020304" pitchFamily="18" charset="0"/>
              </a:rPr>
              <a:t> the requests and response that flow between a client and a Servlet/JSP.</a:t>
            </a:r>
          </a:p>
          <a:p>
            <a:pPr lvl="1" algn="just" eaLnBrk="1" hangingPunct="1">
              <a:lnSpc>
                <a:spcPct val="80000"/>
              </a:lnSpc>
            </a:pPr>
            <a:r>
              <a:rPr lang="en-US" altLang="en-US" sz="2400" dirty="0">
                <a:latin typeface="Times New Roman" panose="02020603050405020304" pitchFamily="18" charset="0"/>
                <a:cs typeface="Times New Roman" panose="02020603050405020304" pitchFamily="18" charset="0"/>
              </a:rPr>
              <a:t>Supports </a:t>
            </a:r>
            <a:r>
              <a:rPr lang="en-US" altLang="en-US" sz="2400" b="1" dirty="0">
                <a:solidFill>
                  <a:srgbClr val="FF0000"/>
                </a:solidFill>
                <a:latin typeface="Times New Roman" panose="02020603050405020304" pitchFamily="18" charset="0"/>
                <a:cs typeface="Times New Roman" panose="02020603050405020304" pitchFamily="18" charset="0"/>
              </a:rPr>
              <a:t>dynamic modification of requests and responses </a:t>
            </a:r>
            <a:r>
              <a:rPr lang="en-US" altLang="en-US" sz="2400" dirty="0">
                <a:latin typeface="Times New Roman" panose="02020603050405020304" pitchFamily="18" charset="0"/>
                <a:cs typeface="Times New Roman" panose="02020603050405020304" pitchFamily="18" charset="0"/>
              </a:rPr>
              <a:t>between client and web applications. </a:t>
            </a:r>
          </a:p>
          <a:p>
            <a:pPr lvl="1" algn="just" eaLnBrk="1" hangingPunct="1">
              <a:lnSpc>
                <a:spcPct val="80000"/>
              </a:lnSpc>
            </a:pPr>
            <a:r>
              <a:rPr lang="en-US" altLang="en-US" sz="2400" dirty="0">
                <a:latin typeface="Times New Roman" panose="02020603050405020304" pitchFamily="18" charset="0"/>
                <a:cs typeface="Times New Roman" panose="02020603050405020304" pitchFamily="18" charset="0"/>
              </a:rPr>
              <a:t>Dynamically </a:t>
            </a:r>
            <a:r>
              <a:rPr lang="en-US" altLang="en-US" sz="2400" b="1" dirty="0">
                <a:latin typeface="Times New Roman" panose="02020603050405020304" pitchFamily="18" charset="0"/>
                <a:cs typeface="Times New Roman" panose="02020603050405020304" pitchFamily="18" charset="0"/>
              </a:rPr>
              <a:t>access incoming requests </a:t>
            </a:r>
            <a:r>
              <a:rPr lang="en-US" altLang="en-US" sz="2400" dirty="0">
                <a:latin typeface="Times New Roman" panose="02020603050405020304" pitchFamily="18" charset="0"/>
                <a:cs typeface="Times New Roman" panose="02020603050405020304" pitchFamily="18" charset="0"/>
              </a:rPr>
              <a:t>from the user before the servlet processes the request</a:t>
            </a:r>
          </a:p>
          <a:p>
            <a:pPr lvl="1" algn="just" eaLnBrk="1" hangingPunct="1">
              <a:lnSpc>
                <a:spcPct val="80000"/>
              </a:lnSpc>
            </a:pPr>
            <a:r>
              <a:rPr lang="en-US" altLang="en-US" sz="2400" b="1" dirty="0">
                <a:latin typeface="Times New Roman" panose="02020603050405020304" pitchFamily="18" charset="0"/>
                <a:cs typeface="Times New Roman" panose="02020603050405020304" pitchFamily="18" charset="0"/>
              </a:rPr>
              <a:t>Access the outgoing response </a:t>
            </a:r>
            <a:r>
              <a:rPr lang="en-US" altLang="en-US" sz="2400" dirty="0">
                <a:latin typeface="Times New Roman" panose="02020603050405020304" pitchFamily="18" charset="0"/>
                <a:cs typeface="Times New Roman" panose="02020603050405020304" pitchFamily="18" charset="0"/>
              </a:rPr>
              <a:t>from the web resources before it reaches the user </a:t>
            </a:r>
          </a:p>
          <a:p>
            <a:pPr algn="just" eaLnBrk="1" hangingPunct="1">
              <a:lnSpc>
                <a:spcPct val="80000"/>
              </a:lnSpc>
            </a:pPr>
            <a:r>
              <a:rPr lang="en-US" altLang="en-US" sz="2800" b="1" dirty="0">
                <a:latin typeface="Times New Roman" panose="02020603050405020304" pitchFamily="18" charset="0"/>
                <a:cs typeface="Times New Roman" panose="02020603050405020304" pitchFamily="18" charset="0"/>
              </a:rPr>
              <a:t>Categorized</a:t>
            </a:r>
            <a:r>
              <a:rPr lang="en-US" altLang="en-US" sz="2800" dirty="0">
                <a:latin typeface="Times New Roman" panose="02020603050405020304" pitchFamily="18" charset="0"/>
                <a:cs typeface="Times New Roman" panose="02020603050405020304" pitchFamily="18" charset="0"/>
              </a:rPr>
              <a:t> according to the </a:t>
            </a:r>
            <a:r>
              <a:rPr lang="en-US" altLang="en-US" sz="2800" b="1" dirty="0">
                <a:latin typeface="Times New Roman" panose="02020603050405020304" pitchFamily="18" charset="0"/>
                <a:cs typeface="Times New Roman" panose="02020603050405020304" pitchFamily="18" charset="0"/>
              </a:rPr>
              <a:t>services</a:t>
            </a:r>
            <a:r>
              <a:rPr lang="en-US" altLang="en-US" sz="2800" dirty="0">
                <a:latin typeface="Times New Roman" panose="02020603050405020304" pitchFamily="18" charset="0"/>
                <a:cs typeface="Times New Roman" panose="02020603050405020304" pitchFamily="18" charset="0"/>
              </a:rPr>
              <a:t> they provide to the web applications </a:t>
            </a:r>
          </a:p>
          <a:p>
            <a:pPr algn="just" eaLnBrk="1" hangingPunct="1">
              <a:lnSpc>
                <a:spcPct val="80000"/>
              </a:lnSpc>
            </a:pPr>
            <a:r>
              <a:rPr lang="en-US" altLang="en-US" sz="2800" b="1" dirty="0">
                <a:latin typeface="Times New Roman" panose="02020603050405020304" pitchFamily="18" charset="0"/>
                <a:cs typeface="Times New Roman" panose="02020603050405020304" pitchFamily="18" charset="0"/>
              </a:rPr>
              <a:t>Resides</a:t>
            </a:r>
            <a:r>
              <a:rPr lang="en-US" altLang="en-US" sz="2800" dirty="0">
                <a:latin typeface="Times New Roman" panose="02020603050405020304" pitchFamily="18" charset="0"/>
                <a:cs typeface="Times New Roman" panose="02020603050405020304" pitchFamily="18" charset="0"/>
              </a:rPr>
              <a:t> in the </a:t>
            </a:r>
            <a:r>
              <a:rPr lang="en-US" altLang="en-US" sz="2800" b="1" dirty="0">
                <a:latin typeface="Times New Roman" panose="02020603050405020304" pitchFamily="18" charset="0"/>
                <a:cs typeface="Times New Roman" panose="02020603050405020304" pitchFamily="18" charset="0"/>
              </a:rPr>
              <a:t>web container </a:t>
            </a:r>
            <a:r>
              <a:rPr lang="en-US" altLang="en-US" sz="2800" dirty="0">
                <a:latin typeface="Times New Roman" panose="02020603050405020304" pitchFamily="18" charset="0"/>
                <a:cs typeface="Times New Roman" panose="02020603050405020304" pitchFamily="18" charset="0"/>
              </a:rPr>
              <a:t>along with the web applications</a:t>
            </a:r>
          </a:p>
          <a:p>
            <a:pPr algn="just" eaLnBrk="1" hangingPunct="1">
              <a:lnSpc>
                <a:spcPct val="80000"/>
              </a:lnSpc>
            </a:pPr>
            <a:r>
              <a:rPr lang="en-US" altLang="en-US" sz="2800" dirty="0">
                <a:latin typeface="Times New Roman" panose="02020603050405020304" pitchFamily="18" charset="0"/>
                <a:cs typeface="Times New Roman" panose="02020603050405020304" pitchFamily="18" charset="0"/>
              </a:rPr>
              <a:t>Was introduced as a Web component in Java servlet specification version 2.3</a:t>
            </a:r>
          </a:p>
        </p:txBody>
      </p:sp>
    </p:spTree>
    <p:extLst>
      <p:ext uri="{BB962C8B-B14F-4D97-AF65-F5344CB8AC3E}">
        <p14:creationId xmlns:p14="http://schemas.microsoft.com/office/powerpoint/2010/main" val="2726893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p:cNvSpPr>
          <p:nvPr>
            <p:ph type="title" idx="4294967295"/>
          </p:nvPr>
        </p:nvSpPr>
        <p:spPr>
          <a:xfrm>
            <a:off x="0" y="0"/>
            <a:ext cx="9144000" cy="1100138"/>
          </a:xfrm>
        </p:spPr>
        <p:txBody>
          <a:bodyPr/>
          <a:lstStyle/>
          <a:p>
            <a:pPr>
              <a:lnSpc>
                <a:spcPct val="80000"/>
              </a:lnSpc>
            </a:pPr>
            <a:r>
              <a:rPr lang="en-US" altLang="en-US" sz="4000" b="1" dirty="0">
                <a:latin typeface="Times New Roman" panose="02020603050405020304" pitchFamily="18" charset="0"/>
                <a:cs typeface="Times New Roman" panose="02020603050405020304" pitchFamily="18" charset="0"/>
              </a:rPr>
              <a:t>Filter</a:t>
            </a:r>
            <a:br>
              <a:rPr lang="en-US" altLang="en-US" sz="4000" b="1" dirty="0">
                <a:latin typeface="Times New Roman" panose="02020603050405020304" pitchFamily="18" charset="0"/>
                <a:cs typeface="Times New Roman" panose="02020603050405020304" pitchFamily="18" charset="0"/>
              </a:rPr>
            </a:br>
            <a:r>
              <a:rPr lang="en-US" altLang="en-US" b="1" dirty="0">
                <a:latin typeface="Times New Roman" panose="02020603050405020304" pitchFamily="18" charset="0"/>
                <a:cs typeface="Times New Roman" panose="02020603050405020304" pitchFamily="18" charset="0"/>
              </a:rPr>
              <a:t> </a:t>
            </a:r>
            <a:r>
              <a:rPr lang="en-US" altLang="en-US" sz="3600" dirty="0">
                <a:latin typeface="Times New Roman" panose="02020603050405020304" pitchFamily="18" charset="0"/>
                <a:cs typeface="Times New Roman" panose="02020603050405020304" pitchFamily="18" charset="0"/>
              </a:rPr>
              <a:t>Interactive Filter Model</a:t>
            </a:r>
            <a:endParaRPr lang="en-US" altLang="en-US" sz="3200" b="1" i="1" dirty="0">
              <a:latin typeface="Times New Roman" panose="02020603050405020304" pitchFamily="18" charset="0"/>
              <a:cs typeface="Times New Roman" panose="02020603050405020304" pitchFamily="18" charset="0"/>
            </a:endParaRPr>
          </a:p>
        </p:txBody>
      </p:sp>
      <p:pic>
        <p:nvPicPr>
          <p:cNvPr id="8" name="Picture 8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97125" y="1624013"/>
            <a:ext cx="858838"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miley Face 8"/>
          <p:cNvSpPr/>
          <p:nvPr/>
        </p:nvSpPr>
        <p:spPr>
          <a:xfrm>
            <a:off x="100013" y="1716088"/>
            <a:ext cx="588962" cy="515937"/>
          </a:xfrm>
          <a:prstGeom prst="smileyFac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cxnSp>
        <p:nvCxnSpPr>
          <p:cNvPr id="10" name="Straight Connector 9"/>
          <p:cNvCxnSpPr/>
          <p:nvPr/>
        </p:nvCxnSpPr>
        <p:spPr>
          <a:xfrm rot="5400000">
            <a:off x="1316037" y="4138613"/>
            <a:ext cx="5102225"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0054" name="TextBox 21"/>
          <p:cNvSpPr txBox="1">
            <a:spLocks noChangeArrowheads="1"/>
          </p:cNvSpPr>
          <p:nvPr/>
        </p:nvSpPr>
        <p:spPr bwMode="auto">
          <a:xfrm>
            <a:off x="2100263" y="6102350"/>
            <a:ext cx="1622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b="1">
                <a:solidFill>
                  <a:srgbClr val="FF0000"/>
                </a:solidFill>
                <a:latin typeface="Times New Roman" panose="02020603050405020304" pitchFamily="18" charset="0"/>
                <a:cs typeface="Times New Roman" panose="02020603050405020304" pitchFamily="18" charset="0"/>
              </a:rPr>
              <a:t>Client</a:t>
            </a:r>
          </a:p>
        </p:txBody>
      </p:sp>
      <p:sp>
        <p:nvSpPr>
          <p:cNvPr id="130055" name="TextBox 22"/>
          <p:cNvSpPr txBox="1">
            <a:spLocks noChangeArrowheads="1"/>
          </p:cNvSpPr>
          <p:nvPr/>
        </p:nvSpPr>
        <p:spPr bwMode="auto">
          <a:xfrm>
            <a:off x="4791075" y="6153150"/>
            <a:ext cx="1622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b="1">
                <a:solidFill>
                  <a:srgbClr val="FF0000"/>
                </a:solidFill>
                <a:latin typeface="Times New Roman" panose="02020603050405020304" pitchFamily="18" charset="0"/>
                <a:cs typeface="Times New Roman" panose="02020603050405020304" pitchFamily="18" charset="0"/>
              </a:rPr>
              <a:t>Server</a:t>
            </a:r>
          </a:p>
        </p:txBody>
      </p:sp>
      <p:cxnSp>
        <p:nvCxnSpPr>
          <p:cNvPr id="16" name="Straight Arrow Connector 15"/>
          <p:cNvCxnSpPr/>
          <p:nvPr/>
        </p:nvCxnSpPr>
        <p:spPr>
          <a:xfrm flipV="1">
            <a:off x="674688" y="1900238"/>
            <a:ext cx="1741487" cy="4762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a:spLocks noChangeArrowheads="1"/>
          </p:cNvSpPr>
          <p:nvPr/>
        </p:nvSpPr>
        <p:spPr bwMode="auto">
          <a:xfrm>
            <a:off x="525463" y="1260475"/>
            <a:ext cx="18764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Times New Roman" panose="02020603050405020304" pitchFamily="18" charset="0"/>
                <a:cs typeface="Times New Roman" panose="02020603050405020304" pitchFamily="18" charset="0"/>
              </a:rPr>
              <a:t>1. Input and </a:t>
            </a:r>
            <a:br>
              <a:rPr lang="en-US" altLang="en-US" sz="1800" b="1">
                <a:latin typeface="Times New Roman" panose="02020603050405020304" pitchFamily="18" charset="0"/>
                <a:cs typeface="Times New Roman" panose="02020603050405020304" pitchFamily="18" charset="0"/>
              </a:rPr>
            </a:br>
            <a:r>
              <a:rPr lang="en-US" altLang="en-US" sz="1800" b="1">
                <a:latin typeface="Times New Roman" panose="02020603050405020304" pitchFamily="18" charset="0"/>
                <a:cs typeface="Times New Roman" panose="02020603050405020304" pitchFamily="18" charset="0"/>
              </a:rPr>
              <a:t>click button/link</a:t>
            </a:r>
          </a:p>
        </p:txBody>
      </p:sp>
      <p:sp>
        <p:nvSpPr>
          <p:cNvPr id="20" name="TextBox 19"/>
          <p:cNvSpPr txBox="1">
            <a:spLocks noChangeArrowheads="1"/>
          </p:cNvSpPr>
          <p:nvPr/>
        </p:nvSpPr>
        <p:spPr bwMode="auto">
          <a:xfrm>
            <a:off x="2326481" y="2565156"/>
            <a:ext cx="18764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dirty="0">
                <a:solidFill>
                  <a:srgbClr val="FF6600"/>
                </a:solidFill>
                <a:latin typeface="Times New Roman" panose="02020603050405020304" pitchFamily="18" charset="0"/>
                <a:cs typeface="Times New Roman" panose="02020603050405020304" pitchFamily="18" charset="0"/>
              </a:rPr>
              <a:t>2. Generate the Request </a:t>
            </a:r>
            <a:r>
              <a:rPr lang="en-US" altLang="en-US" sz="1800" b="1" dirty="0" err="1">
                <a:solidFill>
                  <a:srgbClr val="FF6600"/>
                </a:solidFill>
                <a:latin typeface="Times New Roman" panose="02020603050405020304" pitchFamily="18" charset="0"/>
                <a:cs typeface="Times New Roman" panose="02020603050405020304" pitchFamily="18" charset="0"/>
              </a:rPr>
              <a:t>msg</a:t>
            </a:r>
            <a:endParaRPr lang="en-US" altLang="en-US" sz="1800" b="1" dirty="0">
              <a:solidFill>
                <a:srgbClr val="FF6600"/>
              </a:solidFill>
              <a:latin typeface="Times New Roman" panose="02020603050405020304" pitchFamily="18" charset="0"/>
              <a:cs typeface="Times New Roman" panose="02020603050405020304" pitchFamily="18" charset="0"/>
            </a:endParaRPr>
          </a:p>
        </p:txBody>
      </p:sp>
      <p:cxnSp>
        <p:nvCxnSpPr>
          <p:cNvPr id="21" name="Straight Arrow Connector 20"/>
          <p:cNvCxnSpPr>
            <a:stCxn id="8" idx="3"/>
          </p:cNvCxnSpPr>
          <p:nvPr/>
        </p:nvCxnSpPr>
        <p:spPr>
          <a:xfrm>
            <a:off x="3255963" y="1946275"/>
            <a:ext cx="906462" cy="4445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2" name="Cube 21"/>
          <p:cNvSpPr/>
          <p:nvPr/>
        </p:nvSpPr>
        <p:spPr>
          <a:xfrm>
            <a:off x="4173538" y="2073275"/>
            <a:ext cx="1371600" cy="795338"/>
          </a:xfrm>
          <a:prstGeom prst="cub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b="1" dirty="0">
                <a:solidFill>
                  <a:schemeClr val="tx1"/>
                </a:solidFill>
                <a:latin typeface="Times New Roman" pitchFamily="18" charset="0"/>
                <a:cs typeface="Times New Roman" pitchFamily="18" charset="0"/>
              </a:rPr>
              <a:t>Web/App Server</a:t>
            </a:r>
          </a:p>
        </p:txBody>
      </p:sp>
      <p:sp>
        <p:nvSpPr>
          <p:cNvPr id="23" name="TextBox 22"/>
          <p:cNvSpPr txBox="1">
            <a:spLocks noChangeArrowheads="1"/>
          </p:cNvSpPr>
          <p:nvPr/>
        </p:nvSpPr>
        <p:spPr bwMode="auto">
          <a:xfrm>
            <a:off x="3319463" y="1677988"/>
            <a:ext cx="1766887" cy="369887"/>
          </a:xfrm>
          <a:prstGeom prst="rect">
            <a:avLst/>
          </a:prstGeom>
          <a:noFill/>
          <a:ln w="9525">
            <a:noFill/>
            <a:miter lim="800000"/>
            <a:headEnd/>
            <a:tailEnd/>
          </a:ln>
        </p:spPr>
        <p:txBody>
          <a:bodyPr>
            <a:spAutoFit/>
          </a:bodyPr>
          <a:lstStyle/>
          <a:p>
            <a:pPr eaLnBrk="1" hangingPunct="1">
              <a:defRPr/>
            </a:pPr>
            <a:r>
              <a:rPr lang="en-US" b="1" dirty="0">
                <a:solidFill>
                  <a:schemeClr val="tx2">
                    <a:lumMod val="60000"/>
                    <a:lumOff val="40000"/>
                  </a:schemeClr>
                </a:solidFill>
                <a:latin typeface="Times New Roman" pitchFamily="18" charset="0"/>
                <a:cs typeface="Times New Roman" pitchFamily="18" charset="0"/>
              </a:rPr>
              <a:t>3. Send request </a:t>
            </a:r>
          </a:p>
        </p:txBody>
      </p:sp>
      <p:cxnSp>
        <p:nvCxnSpPr>
          <p:cNvPr id="24" name="Straight Arrow Connector 23"/>
          <p:cNvCxnSpPr/>
          <p:nvPr/>
        </p:nvCxnSpPr>
        <p:spPr>
          <a:xfrm flipV="1">
            <a:off x="5521325" y="2185988"/>
            <a:ext cx="428625" cy="793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a:spLocks noChangeArrowheads="1"/>
          </p:cNvSpPr>
          <p:nvPr/>
        </p:nvSpPr>
        <p:spPr bwMode="auto">
          <a:xfrm>
            <a:off x="5118100" y="1692275"/>
            <a:ext cx="3957638" cy="369888"/>
          </a:xfrm>
          <a:prstGeom prst="rect">
            <a:avLst/>
          </a:prstGeom>
          <a:noFill/>
          <a:ln w="9525">
            <a:noFill/>
            <a:miter lim="800000"/>
            <a:headEnd/>
            <a:tailEnd/>
          </a:ln>
        </p:spPr>
        <p:txBody>
          <a:bodyPr>
            <a:spAutoFit/>
          </a:bodyPr>
          <a:lstStyle/>
          <a:p>
            <a:pPr eaLnBrk="1" hangingPunct="1">
              <a:defRPr/>
            </a:pPr>
            <a:r>
              <a:rPr lang="en-US" b="1" dirty="0">
                <a:solidFill>
                  <a:schemeClr val="tx2">
                    <a:lumMod val="60000"/>
                    <a:lumOff val="40000"/>
                  </a:schemeClr>
                </a:solidFill>
                <a:latin typeface="Times New Roman" pitchFamily="18" charset="0"/>
                <a:cs typeface="Times New Roman" pitchFamily="18" charset="0"/>
              </a:rPr>
              <a:t>4. Dispatch to </a:t>
            </a:r>
            <a:r>
              <a:rPr lang="en-US" b="1" dirty="0" err="1">
                <a:solidFill>
                  <a:schemeClr val="tx2">
                    <a:lumMod val="60000"/>
                    <a:lumOff val="40000"/>
                  </a:schemeClr>
                </a:solidFill>
                <a:latin typeface="Times New Roman" pitchFamily="18" charset="0"/>
                <a:cs typeface="Times New Roman" pitchFamily="18" charset="0"/>
              </a:rPr>
              <a:t>Servlet</a:t>
            </a:r>
            <a:r>
              <a:rPr lang="en-US" b="1" dirty="0">
                <a:solidFill>
                  <a:schemeClr val="tx2">
                    <a:lumMod val="60000"/>
                    <a:lumOff val="40000"/>
                  </a:schemeClr>
                </a:solidFill>
                <a:latin typeface="Times New Roman" pitchFamily="18" charset="0"/>
                <a:cs typeface="Times New Roman" pitchFamily="18" charset="0"/>
              </a:rPr>
              <a:t>/Web Container</a:t>
            </a:r>
          </a:p>
        </p:txBody>
      </p:sp>
      <p:sp>
        <p:nvSpPr>
          <p:cNvPr id="26" name="Rectangle 25"/>
          <p:cNvSpPr/>
          <p:nvPr/>
        </p:nvSpPr>
        <p:spPr>
          <a:xfrm>
            <a:off x="5976938" y="2022475"/>
            <a:ext cx="2908300" cy="4035425"/>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b="1" dirty="0" err="1">
                <a:solidFill>
                  <a:schemeClr val="tx2">
                    <a:lumMod val="60000"/>
                    <a:lumOff val="40000"/>
                  </a:schemeClr>
                </a:solidFill>
                <a:latin typeface="Times New Roman" pitchFamily="18" charset="0"/>
                <a:cs typeface="Times New Roman" pitchFamily="18" charset="0"/>
              </a:rPr>
              <a:t>Containter</a:t>
            </a:r>
            <a:endParaRPr lang="en-US" b="1" dirty="0">
              <a:solidFill>
                <a:schemeClr val="tx2">
                  <a:lumMod val="60000"/>
                  <a:lumOff val="40000"/>
                </a:schemeClr>
              </a:solidFill>
              <a:latin typeface="Times New Roman" pitchFamily="18" charset="0"/>
              <a:cs typeface="Times New Roman" pitchFamily="18" charset="0"/>
            </a:endParaRPr>
          </a:p>
          <a:p>
            <a:pPr algn="ctr" eaLnBrk="1" hangingPunct="1">
              <a:defRPr/>
            </a:pPr>
            <a:endParaRPr lang="en-US" b="1" dirty="0">
              <a:solidFill>
                <a:schemeClr val="tx2">
                  <a:lumMod val="60000"/>
                  <a:lumOff val="40000"/>
                </a:schemeClr>
              </a:solidFill>
              <a:latin typeface="Times New Roman" pitchFamily="18" charset="0"/>
              <a:cs typeface="Times New Roman" pitchFamily="18" charset="0"/>
            </a:endParaRPr>
          </a:p>
          <a:p>
            <a:pPr algn="ctr" eaLnBrk="1" hangingPunct="1">
              <a:defRPr/>
            </a:pPr>
            <a:endParaRPr lang="en-US" b="1" dirty="0">
              <a:solidFill>
                <a:schemeClr val="tx2">
                  <a:lumMod val="60000"/>
                  <a:lumOff val="40000"/>
                </a:schemeClr>
              </a:solidFill>
              <a:latin typeface="Times New Roman" pitchFamily="18" charset="0"/>
              <a:cs typeface="Times New Roman" pitchFamily="18" charset="0"/>
            </a:endParaRPr>
          </a:p>
          <a:p>
            <a:pPr algn="ctr" eaLnBrk="1" hangingPunct="1">
              <a:defRPr/>
            </a:pPr>
            <a:endParaRPr lang="en-US" b="1" dirty="0">
              <a:solidFill>
                <a:schemeClr val="tx2">
                  <a:lumMod val="60000"/>
                  <a:lumOff val="40000"/>
                </a:schemeClr>
              </a:solidFill>
              <a:latin typeface="Times New Roman" pitchFamily="18" charset="0"/>
              <a:cs typeface="Times New Roman" pitchFamily="18" charset="0"/>
            </a:endParaRPr>
          </a:p>
          <a:p>
            <a:pPr algn="ctr" eaLnBrk="1" hangingPunct="1">
              <a:defRPr/>
            </a:pPr>
            <a:endParaRPr lang="en-US" b="1" dirty="0">
              <a:solidFill>
                <a:schemeClr val="tx2">
                  <a:lumMod val="60000"/>
                  <a:lumOff val="40000"/>
                </a:schemeClr>
              </a:solidFill>
              <a:latin typeface="Times New Roman" pitchFamily="18" charset="0"/>
              <a:cs typeface="Times New Roman" pitchFamily="18" charset="0"/>
            </a:endParaRPr>
          </a:p>
          <a:p>
            <a:pPr algn="ctr" eaLnBrk="1" hangingPunct="1">
              <a:defRPr/>
            </a:pPr>
            <a:endParaRPr lang="en-US" b="1" dirty="0">
              <a:solidFill>
                <a:schemeClr val="tx2">
                  <a:lumMod val="60000"/>
                  <a:lumOff val="40000"/>
                </a:schemeClr>
              </a:solidFill>
              <a:latin typeface="Times New Roman" pitchFamily="18" charset="0"/>
              <a:cs typeface="Times New Roman" pitchFamily="18" charset="0"/>
            </a:endParaRPr>
          </a:p>
          <a:p>
            <a:pPr algn="ctr" eaLnBrk="1" hangingPunct="1">
              <a:defRPr/>
            </a:pPr>
            <a:endParaRPr lang="en-US" b="1" dirty="0">
              <a:solidFill>
                <a:schemeClr val="tx2">
                  <a:lumMod val="60000"/>
                  <a:lumOff val="40000"/>
                </a:schemeClr>
              </a:solidFill>
              <a:latin typeface="Times New Roman" pitchFamily="18" charset="0"/>
              <a:cs typeface="Times New Roman" pitchFamily="18" charset="0"/>
            </a:endParaRPr>
          </a:p>
          <a:p>
            <a:pPr algn="ctr" eaLnBrk="1" hangingPunct="1">
              <a:defRPr/>
            </a:pPr>
            <a:endParaRPr lang="en-US" b="1" dirty="0">
              <a:solidFill>
                <a:schemeClr val="tx2">
                  <a:lumMod val="60000"/>
                  <a:lumOff val="40000"/>
                </a:schemeClr>
              </a:solidFill>
              <a:latin typeface="Times New Roman" pitchFamily="18" charset="0"/>
              <a:cs typeface="Times New Roman" pitchFamily="18" charset="0"/>
            </a:endParaRPr>
          </a:p>
          <a:p>
            <a:pPr algn="ctr" eaLnBrk="1" hangingPunct="1">
              <a:defRPr/>
            </a:pPr>
            <a:endParaRPr lang="en-US" b="1" dirty="0">
              <a:solidFill>
                <a:schemeClr val="tx2">
                  <a:lumMod val="60000"/>
                  <a:lumOff val="40000"/>
                </a:schemeClr>
              </a:solidFill>
              <a:latin typeface="Times New Roman" pitchFamily="18" charset="0"/>
              <a:cs typeface="Times New Roman" pitchFamily="18" charset="0"/>
            </a:endParaRPr>
          </a:p>
          <a:p>
            <a:pPr algn="ctr" eaLnBrk="1" hangingPunct="1">
              <a:defRPr/>
            </a:pPr>
            <a:endParaRPr lang="en-US" b="1" dirty="0">
              <a:solidFill>
                <a:schemeClr val="tx2">
                  <a:lumMod val="60000"/>
                  <a:lumOff val="40000"/>
                </a:schemeClr>
              </a:solidFill>
              <a:latin typeface="Times New Roman" pitchFamily="18" charset="0"/>
              <a:cs typeface="Times New Roman" pitchFamily="18" charset="0"/>
            </a:endParaRPr>
          </a:p>
          <a:p>
            <a:pPr algn="ctr" eaLnBrk="1" hangingPunct="1">
              <a:defRPr/>
            </a:pPr>
            <a:endParaRPr lang="en-US" b="1" dirty="0">
              <a:solidFill>
                <a:schemeClr val="tx2">
                  <a:lumMod val="60000"/>
                  <a:lumOff val="40000"/>
                </a:schemeClr>
              </a:solidFill>
              <a:latin typeface="Times New Roman" pitchFamily="18" charset="0"/>
              <a:cs typeface="Times New Roman" pitchFamily="18" charset="0"/>
            </a:endParaRPr>
          </a:p>
          <a:p>
            <a:pPr algn="ctr" eaLnBrk="1" hangingPunct="1">
              <a:defRPr/>
            </a:pPr>
            <a:endParaRPr lang="en-US" b="1" dirty="0">
              <a:solidFill>
                <a:schemeClr val="tx2">
                  <a:lumMod val="60000"/>
                  <a:lumOff val="40000"/>
                </a:schemeClr>
              </a:solidFill>
              <a:latin typeface="Times New Roman" pitchFamily="18" charset="0"/>
              <a:cs typeface="Times New Roman" pitchFamily="18" charset="0"/>
            </a:endParaRPr>
          </a:p>
          <a:p>
            <a:pPr algn="ctr" eaLnBrk="1" hangingPunct="1">
              <a:defRPr/>
            </a:pPr>
            <a:endParaRPr lang="en-US" b="1" dirty="0">
              <a:solidFill>
                <a:schemeClr val="tx2">
                  <a:lumMod val="60000"/>
                  <a:lumOff val="40000"/>
                </a:schemeClr>
              </a:solidFill>
              <a:latin typeface="Times New Roman" pitchFamily="18" charset="0"/>
              <a:cs typeface="Times New Roman" pitchFamily="18" charset="0"/>
            </a:endParaRPr>
          </a:p>
          <a:p>
            <a:pPr algn="ctr" eaLnBrk="1" hangingPunct="1">
              <a:defRPr/>
            </a:pPr>
            <a:endParaRPr lang="en-US" b="1" dirty="0">
              <a:solidFill>
                <a:schemeClr val="tx2">
                  <a:lumMod val="60000"/>
                  <a:lumOff val="40000"/>
                </a:schemeClr>
              </a:solidFill>
              <a:latin typeface="Times New Roman" pitchFamily="18" charset="0"/>
              <a:cs typeface="Times New Roman" pitchFamily="18" charset="0"/>
            </a:endParaRPr>
          </a:p>
          <a:p>
            <a:pPr algn="ctr" eaLnBrk="1" hangingPunct="1">
              <a:defRPr/>
            </a:pPr>
            <a:endParaRPr lang="en-US" b="1" dirty="0">
              <a:solidFill>
                <a:schemeClr val="tx2">
                  <a:lumMod val="60000"/>
                  <a:lumOff val="40000"/>
                </a:schemeClr>
              </a:solidFill>
              <a:latin typeface="Times New Roman" pitchFamily="18" charset="0"/>
              <a:cs typeface="Times New Roman" pitchFamily="18" charset="0"/>
            </a:endParaRPr>
          </a:p>
        </p:txBody>
      </p:sp>
      <p:sp>
        <p:nvSpPr>
          <p:cNvPr id="27" name="Oval 26"/>
          <p:cNvSpPr/>
          <p:nvPr/>
        </p:nvSpPr>
        <p:spPr>
          <a:xfrm>
            <a:off x="6021388" y="2239963"/>
            <a:ext cx="1550987" cy="6318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600" b="1" dirty="0">
                <a:solidFill>
                  <a:schemeClr val="tx1"/>
                </a:solidFill>
                <a:latin typeface="Times New Roman" pitchFamily="18" charset="0"/>
                <a:cs typeface="Times New Roman" pitchFamily="18" charset="0"/>
              </a:rPr>
              <a:t>Filter 1 ..n</a:t>
            </a:r>
          </a:p>
        </p:txBody>
      </p:sp>
      <p:sp>
        <p:nvSpPr>
          <p:cNvPr id="28" name="TextBox 27"/>
          <p:cNvSpPr txBox="1">
            <a:spLocks noChangeArrowheads="1"/>
          </p:cNvSpPr>
          <p:nvPr/>
        </p:nvSpPr>
        <p:spPr bwMode="auto">
          <a:xfrm>
            <a:off x="7629525" y="2278063"/>
            <a:ext cx="1514475" cy="646112"/>
          </a:xfrm>
          <a:prstGeom prst="rect">
            <a:avLst/>
          </a:prstGeom>
          <a:noFill/>
          <a:ln w="9525">
            <a:noFill/>
            <a:miter lim="800000"/>
            <a:headEnd/>
            <a:tailEnd/>
          </a:ln>
        </p:spPr>
        <p:txBody>
          <a:bodyPr>
            <a:spAutoFit/>
          </a:bodyPr>
          <a:lstStyle/>
          <a:p>
            <a:pPr eaLnBrk="1" hangingPunct="1">
              <a:defRPr/>
            </a:pPr>
            <a:r>
              <a:rPr lang="en-US" b="1" dirty="0">
                <a:solidFill>
                  <a:schemeClr val="tx2">
                    <a:lumMod val="60000"/>
                    <a:lumOff val="40000"/>
                  </a:schemeClr>
                </a:solidFill>
                <a:latin typeface="Times New Roman" pitchFamily="18" charset="0"/>
                <a:cs typeface="Times New Roman" pitchFamily="18" charset="0"/>
              </a:rPr>
              <a:t>6. Process Request</a:t>
            </a:r>
          </a:p>
        </p:txBody>
      </p:sp>
      <p:sp>
        <p:nvSpPr>
          <p:cNvPr id="29" name="Oval 28"/>
          <p:cNvSpPr/>
          <p:nvPr/>
        </p:nvSpPr>
        <p:spPr>
          <a:xfrm>
            <a:off x="7329488" y="5145088"/>
            <a:ext cx="1555750" cy="75088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600" b="1" dirty="0">
                <a:solidFill>
                  <a:schemeClr val="tx1"/>
                </a:solidFill>
                <a:latin typeface="Times New Roman" pitchFamily="18" charset="0"/>
                <a:cs typeface="Times New Roman" pitchFamily="18" charset="0"/>
              </a:rPr>
              <a:t>Resource</a:t>
            </a:r>
          </a:p>
        </p:txBody>
      </p:sp>
      <p:cxnSp>
        <p:nvCxnSpPr>
          <p:cNvPr id="30" name="Straight Arrow Connector 29"/>
          <p:cNvCxnSpPr>
            <a:endCxn id="29" idx="1"/>
          </p:cNvCxnSpPr>
          <p:nvPr/>
        </p:nvCxnSpPr>
        <p:spPr>
          <a:xfrm rot="16200000" flipH="1">
            <a:off x="6095207" y="3791744"/>
            <a:ext cx="2411412" cy="514350"/>
          </a:xfrm>
          <a:prstGeom prst="straightConnector1">
            <a:avLst/>
          </a:prstGeom>
          <a:ln w="3810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a:spLocks noChangeArrowheads="1"/>
          </p:cNvSpPr>
          <p:nvPr/>
        </p:nvSpPr>
        <p:spPr bwMode="auto">
          <a:xfrm>
            <a:off x="7146132" y="2828918"/>
            <a:ext cx="192960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None/>
            </a:pPr>
            <a:r>
              <a:rPr lang="en-US" altLang="en-US" sz="1800" b="1" dirty="0">
                <a:solidFill>
                  <a:schemeClr val="accent2"/>
                </a:solidFill>
                <a:latin typeface="Times New Roman" panose="02020603050405020304" pitchFamily="18" charset="0"/>
                <a:cs typeface="Times New Roman" panose="02020603050405020304" pitchFamily="18" charset="0"/>
              </a:rPr>
              <a:t>7. </a:t>
            </a:r>
            <a:r>
              <a:rPr lang="en-US" altLang="en-US" sz="1800" b="1" dirty="0" err="1">
                <a:solidFill>
                  <a:schemeClr val="accent2"/>
                </a:solidFill>
                <a:latin typeface="Times New Roman" panose="02020603050405020304" pitchFamily="18" charset="0"/>
                <a:cs typeface="Times New Roman" panose="02020603050405020304" pitchFamily="18" charset="0"/>
              </a:rPr>
              <a:t>chain.doFilter</a:t>
            </a:r>
            <a:r>
              <a:rPr lang="en-US" altLang="en-US" sz="1800" b="1" dirty="0">
                <a:solidFill>
                  <a:schemeClr val="accent2"/>
                </a:solidFill>
                <a:latin typeface="Times New Roman" panose="02020603050405020304" pitchFamily="18" charset="0"/>
                <a:cs typeface="Times New Roman" panose="02020603050405020304" pitchFamily="18" charset="0"/>
              </a:rPr>
              <a:t> to n </a:t>
            </a:r>
          </a:p>
          <a:p>
            <a:pPr eaLnBrk="1" hangingPunct="1">
              <a:spcBef>
                <a:spcPct val="0"/>
              </a:spcBef>
              <a:buNone/>
            </a:pPr>
            <a:r>
              <a:rPr lang="en-US" altLang="en-US" sz="1800" b="1" dirty="0">
                <a:solidFill>
                  <a:schemeClr val="accent2"/>
                </a:solidFill>
                <a:latin typeface="Times New Roman" panose="02020603050405020304" pitchFamily="18" charset="0"/>
                <a:cs typeface="Times New Roman" panose="02020603050405020304" pitchFamily="18" charset="0"/>
              </a:rPr>
              <a:t>→ pass request</a:t>
            </a:r>
          </a:p>
        </p:txBody>
      </p:sp>
      <p:cxnSp>
        <p:nvCxnSpPr>
          <p:cNvPr id="39" name="Straight Arrow Connector 38"/>
          <p:cNvCxnSpPr>
            <a:cxnSpLocks/>
          </p:cNvCxnSpPr>
          <p:nvPr/>
        </p:nvCxnSpPr>
        <p:spPr>
          <a:xfrm>
            <a:off x="5376863" y="2773363"/>
            <a:ext cx="600075" cy="2938120"/>
          </a:xfrm>
          <a:prstGeom prst="straightConnector1">
            <a:avLst/>
          </a:prstGeom>
          <a:ln w="38100">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233738" y="2159000"/>
            <a:ext cx="942975" cy="600075"/>
          </a:xfrm>
          <a:prstGeom prst="straightConnector1">
            <a:avLst/>
          </a:prstGeom>
          <a:ln w="38100">
            <a:prstDash val="dash"/>
            <a:headEnd type="arrow"/>
            <a:tailEnd type="none"/>
          </a:ln>
        </p:spPr>
        <p:style>
          <a:lnRef idx="1">
            <a:schemeClr val="accent1"/>
          </a:lnRef>
          <a:fillRef idx="0">
            <a:schemeClr val="accent1"/>
          </a:fillRef>
          <a:effectRef idx="0">
            <a:schemeClr val="accent1"/>
          </a:effectRef>
          <a:fontRef idx="minor">
            <a:schemeClr val="tx1"/>
          </a:fontRef>
        </p:style>
      </p:cxnSp>
      <p:sp>
        <p:nvSpPr>
          <p:cNvPr id="43" name="TextBox 42"/>
          <p:cNvSpPr txBox="1">
            <a:spLocks noChangeArrowheads="1"/>
          </p:cNvSpPr>
          <p:nvPr/>
        </p:nvSpPr>
        <p:spPr bwMode="auto">
          <a:xfrm>
            <a:off x="4003675" y="3334409"/>
            <a:ext cx="2165350" cy="369887"/>
          </a:xfrm>
          <a:prstGeom prst="rect">
            <a:avLst/>
          </a:prstGeom>
          <a:noFill/>
          <a:ln w="9525">
            <a:noFill/>
            <a:miter lim="800000"/>
            <a:headEnd/>
            <a:tailEnd/>
          </a:ln>
        </p:spPr>
        <p:txBody>
          <a:bodyPr>
            <a:spAutoFit/>
          </a:bodyPr>
          <a:lstStyle/>
          <a:p>
            <a:pPr eaLnBrk="1" hangingPunct="1">
              <a:defRPr/>
            </a:pPr>
            <a:r>
              <a:rPr lang="en-US" b="1" dirty="0">
                <a:solidFill>
                  <a:schemeClr val="tx2">
                    <a:lumMod val="60000"/>
                    <a:lumOff val="40000"/>
                  </a:schemeClr>
                </a:solidFill>
                <a:latin typeface="Times New Roman" pitchFamily="18" charset="0"/>
                <a:cs typeface="Times New Roman" pitchFamily="18" charset="0"/>
              </a:rPr>
              <a:t>12. Send response</a:t>
            </a:r>
          </a:p>
        </p:txBody>
      </p:sp>
      <p:cxnSp>
        <p:nvCxnSpPr>
          <p:cNvPr id="44" name="Straight Arrow Connector 43"/>
          <p:cNvCxnSpPr>
            <a:stCxn id="9" idx="5"/>
          </p:cNvCxnSpPr>
          <p:nvPr/>
        </p:nvCxnSpPr>
        <p:spPr>
          <a:xfrm rot="16200000" flipH="1">
            <a:off x="1480344" y="1278731"/>
            <a:ext cx="46038" cy="1800225"/>
          </a:xfrm>
          <a:prstGeom prst="straightConnector1">
            <a:avLst/>
          </a:prstGeom>
          <a:ln w="38100">
            <a:solidFill>
              <a:schemeClr val="tx1"/>
            </a:solidFill>
            <a:prstDash val="dash"/>
            <a:headEnd type="arrow"/>
            <a:tailEnd type="none"/>
          </a:ln>
        </p:spPr>
        <p:style>
          <a:lnRef idx="1">
            <a:schemeClr val="accent1"/>
          </a:lnRef>
          <a:fillRef idx="0">
            <a:schemeClr val="accent1"/>
          </a:fillRef>
          <a:effectRef idx="0">
            <a:schemeClr val="accent1"/>
          </a:effectRef>
          <a:fontRef idx="minor">
            <a:schemeClr val="tx1"/>
          </a:fontRef>
        </p:style>
      </p:cxnSp>
      <p:sp>
        <p:nvSpPr>
          <p:cNvPr id="56" name="TextBox 55"/>
          <p:cNvSpPr txBox="1">
            <a:spLocks noChangeArrowheads="1"/>
          </p:cNvSpPr>
          <p:nvPr/>
        </p:nvSpPr>
        <p:spPr bwMode="auto">
          <a:xfrm>
            <a:off x="6886575" y="5972175"/>
            <a:ext cx="15986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dirty="0">
                <a:solidFill>
                  <a:srgbClr val="00B050"/>
                </a:solidFill>
                <a:latin typeface="Times New Roman" panose="02020603050405020304" pitchFamily="18" charset="0"/>
                <a:cs typeface="Times New Roman" panose="02020603050405020304" pitchFamily="18" charset="0"/>
              </a:rPr>
              <a:t>9. Execute &amp; Response</a:t>
            </a:r>
          </a:p>
        </p:txBody>
      </p:sp>
      <p:cxnSp>
        <p:nvCxnSpPr>
          <p:cNvPr id="58" name="Straight Arrow Connector 57"/>
          <p:cNvCxnSpPr/>
          <p:nvPr/>
        </p:nvCxnSpPr>
        <p:spPr>
          <a:xfrm rot="5400000" flipH="1" flipV="1">
            <a:off x="5748338" y="3181350"/>
            <a:ext cx="1285875" cy="752475"/>
          </a:xfrm>
          <a:prstGeom prst="straightConnector1">
            <a:avLst/>
          </a:prstGeom>
          <a:ln w="38100">
            <a:solidFill>
              <a:srgbClr val="FF0000"/>
            </a:solidFill>
            <a:prstDash val="dash"/>
            <a:headEnd type="arrow"/>
            <a:tailEnd type="none"/>
          </a:ln>
        </p:spPr>
        <p:style>
          <a:lnRef idx="1">
            <a:schemeClr val="accent1"/>
          </a:lnRef>
          <a:fillRef idx="0">
            <a:schemeClr val="accent1"/>
          </a:fillRef>
          <a:effectRef idx="0">
            <a:schemeClr val="accent1"/>
          </a:effectRef>
          <a:fontRef idx="minor">
            <a:schemeClr val="tx1"/>
          </a:fontRef>
        </p:style>
      </p:cxnSp>
      <p:sp>
        <p:nvSpPr>
          <p:cNvPr id="60" name="TextBox 59"/>
          <p:cNvSpPr txBox="1">
            <a:spLocks noChangeArrowheads="1"/>
          </p:cNvSpPr>
          <p:nvPr/>
        </p:nvSpPr>
        <p:spPr bwMode="auto">
          <a:xfrm>
            <a:off x="5822529" y="4176444"/>
            <a:ext cx="159861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dirty="0">
                <a:solidFill>
                  <a:srgbClr val="FF0000"/>
                </a:solidFill>
                <a:latin typeface="Times New Roman" panose="02020603050405020304" pitchFamily="18" charset="0"/>
                <a:cs typeface="Times New Roman" panose="02020603050405020304" pitchFamily="18" charset="0"/>
              </a:rPr>
              <a:t>10. Process Response (from n to 1) &amp; Response</a:t>
            </a:r>
          </a:p>
        </p:txBody>
      </p:sp>
      <p:cxnSp>
        <p:nvCxnSpPr>
          <p:cNvPr id="33" name="Straight Arrow Connector 32"/>
          <p:cNvCxnSpPr>
            <a:endCxn id="29" idx="2"/>
          </p:cNvCxnSpPr>
          <p:nvPr/>
        </p:nvCxnSpPr>
        <p:spPr>
          <a:xfrm rot="16200000" flipH="1">
            <a:off x="5760244" y="3950494"/>
            <a:ext cx="2668588" cy="469900"/>
          </a:xfrm>
          <a:prstGeom prst="straightConnector1">
            <a:avLst/>
          </a:prstGeom>
          <a:ln w="38100">
            <a:solidFill>
              <a:srgbClr val="00B050"/>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978525" y="2208213"/>
            <a:ext cx="422275" cy="7778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a:spLocks noChangeArrowheads="1"/>
          </p:cNvSpPr>
          <p:nvPr/>
        </p:nvSpPr>
        <p:spPr bwMode="auto">
          <a:xfrm>
            <a:off x="7543800" y="3800475"/>
            <a:ext cx="1600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dirty="0">
                <a:solidFill>
                  <a:srgbClr val="002060"/>
                </a:solidFill>
                <a:latin typeface="Times New Roman" panose="02020603050405020304" pitchFamily="18" charset="0"/>
                <a:cs typeface="Times New Roman" panose="02020603050405020304" pitchFamily="18" charset="0"/>
              </a:rPr>
              <a:t>8. Forward Request</a:t>
            </a:r>
          </a:p>
        </p:txBody>
      </p:sp>
      <p:sp>
        <p:nvSpPr>
          <p:cNvPr id="42" name="Freeform 41"/>
          <p:cNvSpPr/>
          <p:nvPr/>
        </p:nvSpPr>
        <p:spPr>
          <a:xfrm rot="17269168">
            <a:off x="7066756" y="2705894"/>
            <a:ext cx="560388" cy="444500"/>
          </a:xfrm>
          <a:custGeom>
            <a:avLst/>
            <a:gdLst>
              <a:gd name="connsiteX0" fmla="*/ 521110 w 705465"/>
              <a:gd name="connsiteY0" fmla="*/ 206478 h 752167"/>
              <a:gd name="connsiteX1" fmla="*/ 624349 w 705465"/>
              <a:gd name="connsiteY1" fmla="*/ 693174 h 752167"/>
              <a:gd name="connsiteX2" fmla="*/ 34413 w 705465"/>
              <a:gd name="connsiteY2" fmla="*/ 560439 h 752167"/>
              <a:gd name="connsiteX3" fmla="*/ 417871 w 705465"/>
              <a:gd name="connsiteY3" fmla="*/ 0 h 752167"/>
            </a:gdLst>
            <a:ahLst/>
            <a:cxnLst>
              <a:cxn ang="0">
                <a:pos x="connsiteX0" y="connsiteY0"/>
              </a:cxn>
              <a:cxn ang="0">
                <a:pos x="connsiteX1" y="connsiteY1"/>
              </a:cxn>
              <a:cxn ang="0">
                <a:pos x="connsiteX2" y="connsiteY2"/>
              </a:cxn>
              <a:cxn ang="0">
                <a:pos x="connsiteX3" y="connsiteY3"/>
              </a:cxn>
            </a:cxnLst>
            <a:rect l="l" t="t" r="r" b="b"/>
            <a:pathLst>
              <a:path w="705465" h="752167">
                <a:moveTo>
                  <a:pt x="521110" y="206478"/>
                </a:moveTo>
                <a:cubicBezTo>
                  <a:pt x="613287" y="420329"/>
                  <a:pt x="705465" y="634181"/>
                  <a:pt x="624349" y="693174"/>
                </a:cubicBezTo>
                <a:cubicBezTo>
                  <a:pt x="543233" y="752167"/>
                  <a:pt x="68826" y="675968"/>
                  <a:pt x="34413" y="560439"/>
                </a:cubicBezTo>
                <a:cubicBezTo>
                  <a:pt x="0" y="444910"/>
                  <a:pt x="208935" y="222455"/>
                  <a:pt x="417871" y="0"/>
                </a:cubicBezTo>
              </a:path>
            </a:pathLst>
          </a:custGeom>
          <a:ln w="31750">
            <a:solidFill>
              <a:schemeClr val="accent2"/>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34" name="TextBox 33">
            <a:extLst>
              <a:ext uri="{FF2B5EF4-FFF2-40B4-BE49-F238E27FC236}">
                <a16:creationId xmlns:a16="http://schemas.microsoft.com/office/drawing/2014/main" id="{FA99EE62-8D8F-4AD3-BACA-0877A276617A}"/>
              </a:ext>
            </a:extLst>
          </p:cNvPr>
          <p:cNvSpPr txBox="1">
            <a:spLocks noChangeArrowheads="1"/>
          </p:cNvSpPr>
          <p:nvPr/>
        </p:nvSpPr>
        <p:spPr bwMode="auto">
          <a:xfrm>
            <a:off x="5561317" y="2742294"/>
            <a:ext cx="1514475" cy="646331"/>
          </a:xfrm>
          <a:prstGeom prst="rect">
            <a:avLst/>
          </a:prstGeom>
          <a:noFill/>
          <a:ln w="9525">
            <a:noFill/>
            <a:miter lim="800000"/>
            <a:headEnd/>
            <a:tailEnd/>
          </a:ln>
        </p:spPr>
        <p:txBody>
          <a:bodyPr>
            <a:spAutoFit/>
          </a:bodyPr>
          <a:lstStyle/>
          <a:p>
            <a:pPr eaLnBrk="1" hangingPunct="1">
              <a:defRPr/>
            </a:pPr>
            <a:r>
              <a:rPr lang="en-US" b="1" dirty="0">
                <a:solidFill>
                  <a:schemeClr val="tx2">
                    <a:lumMod val="60000"/>
                    <a:lumOff val="40000"/>
                  </a:schemeClr>
                </a:solidFill>
                <a:latin typeface="Times New Roman" pitchFamily="18" charset="0"/>
                <a:cs typeface="Times New Roman" pitchFamily="18" charset="0"/>
              </a:rPr>
              <a:t>5. Generate </a:t>
            </a:r>
            <a:r>
              <a:rPr lang="en-US" b="1" dirty="0" err="1">
                <a:solidFill>
                  <a:schemeClr val="tx2">
                    <a:lumMod val="60000"/>
                    <a:lumOff val="40000"/>
                  </a:schemeClr>
                </a:solidFill>
                <a:latin typeface="Times New Roman" pitchFamily="18" charset="0"/>
                <a:cs typeface="Times New Roman" pitchFamily="18" charset="0"/>
              </a:rPr>
              <a:t>Req</a:t>
            </a:r>
            <a:r>
              <a:rPr lang="en-US" b="1" dirty="0">
                <a:solidFill>
                  <a:schemeClr val="tx2">
                    <a:lumMod val="60000"/>
                    <a:lumOff val="40000"/>
                  </a:schemeClr>
                </a:solidFill>
                <a:latin typeface="Times New Roman" pitchFamily="18" charset="0"/>
                <a:cs typeface="Times New Roman" pitchFamily="18" charset="0"/>
              </a:rPr>
              <a:t> </a:t>
            </a:r>
            <a:r>
              <a:rPr lang="en-US" b="1" dirty="0" err="1">
                <a:solidFill>
                  <a:schemeClr val="tx2">
                    <a:lumMod val="60000"/>
                    <a:lumOff val="40000"/>
                  </a:schemeClr>
                </a:solidFill>
                <a:latin typeface="Times New Roman" pitchFamily="18" charset="0"/>
                <a:cs typeface="Times New Roman" pitchFamily="18" charset="0"/>
              </a:rPr>
              <a:t>Obj</a:t>
            </a:r>
            <a:endParaRPr lang="en-US" b="1" dirty="0">
              <a:solidFill>
                <a:schemeClr val="tx2">
                  <a:lumMod val="60000"/>
                  <a:lumOff val="40000"/>
                </a:schemeClr>
              </a:solidFill>
              <a:latin typeface="Times New Roman" pitchFamily="18" charset="0"/>
              <a:cs typeface="Times New Roman" pitchFamily="18" charset="0"/>
            </a:endParaRPr>
          </a:p>
        </p:txBody>
      </p:sp>
      <p:sp>
        <p:nvSpPr>
          <p:cNvPr id="35" name="TextBox 34">
            <a:extLst>
              <a:ext uri="{FF2B5EF4-FFF2-40B4-BE49-F238E27FC236}">
                <a16:creationId xmlns:a16="http://schemas.microsoft.com/office/drawing/2014/main" id="{779431B6-55D6-4CF7-87A4-7FBF65EA03F0}"/>
              </a:ext>
            </a:extLst>
          </p:cNvPr>
          <p:cNvSpPr txBox="1">
            <a:spLocks noChangeArrowheads="1"/>
          </p:cNvSpPr>
          <p:nvPr/>
        </p:nvSpPr>
        <p:spPr bwMode="auto">
          <a:xfrm>
            <a:off x="5653670" y="5329719"/>
            <a:ext cx="159861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dirty="0">
                <a:solidFill>
                  <a:srgbClr val="FF0000"/>
                </a:solidFill>
                <a:latin typeface="Times New Roman" panose="02020603050405020304" pitchFamily="18" charset="0"/>
                <a:cs typeface="Times New Roman" panose="02020603050405020304" pitchFamily="18" charset="0"/>
              </a:rPr>
              <a:t>11. Container generate Res </a:t>
            </a:r>
            <a:r>
              <a:rPr lang="en-US" altLang="en-US" sz="1800" b="1" dirty="0" err="1">
                <a:solidFill>
                  <a:srgbClr val="FF0000"/>
                </a:solidFill>
                <a:latin typeface="Times New Roman" panose="02020603050405020304" pitchFamily="18" charset="0"/>
                <a:cs typeface="Times New Roman" panose="02020603050405020304" pitchFamily="18" charset="0"/>
              </a:rPr>
              <a:t>Msg</a:t>
            </a:r>
            <a:endParaRPr lang="en-US" altLang="en-US" sz="18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17397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1000" fill="hold"/>
                                        <p:tgtEl>
                                          <p:spTgt spid="17"/>
                                        </p:tgtEl>
                                        <p:attrNameLst>
                                          <p:attrName>ppt_x</p:attrName>
                                        </p:attrNameLst>
                                      </p:cBhvr>
                                      <p:tavLst>
                                        <p:tav tm="0">
                                          <p:val>
                                            <p:strVal val="#ppt_x-.2"/>
                                          </p:val>
                                        </p:tav>
                                        <p:tav tm="100000">
                                          <p:val>
                                            <p:strVal val="#ppt_x"/>
                                          </p:val>
                                        </p:tav>
                                      </p:tavLst>
                                    </p:anim>
                                    <p:anim calcmode="lin" valueType="num">
                                      <p:cBhvr>
                                        <p:cTn id="13" dur="1000" fill="hold"/>
                                        <p:tgtEl>
                                          <p:spTgt spid="17"/>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7"/>
                                        </p:tgtEl>
                                      </p:cBhvr>
                                    </p:animEffect>
                                  </p:childTnLst>
                                </p:cTn>
                              </p:par>
                              <p:par>
                                <p:cTn id="15" presetID="29"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1000" fill="hold"/>
                                        <p:tgtEl>
                                          <p:spTgt spid="16"/>
                                        </p:tgtEl>
                                        <p:attrNameLst>
                                          <p:attrName>ppt_x</p:attrName>
                                        </p:attrNameLst>
                                      </p:cBhvr>
                                      <p:tavLst>
                                        <p:tav tm="0">
                                          <p:val>
                                            <p:strVal val="#ppt_x-.2"/>
                                          </p:val>
                                        </p:tav>
                                        <p:tav tm="100000">
                                          <p:val>
                                            <p:strVal val="#ppt_x"/>
                                          </p:val>
                                        </p:tav>
                                      </p:tavLst>
                                    </p:anim>
                                    <p:anim calcmode="lin" valueType="num">
                                      <p:cBhvr>
                                        <p:cTn id="18" dur="1000" fill="hold"/>
                                        <p:tgtEl>
                                          <p:spTgt spid="16"/>
                                        </p:tgtEl>
                                        <p:attrNameLst>
                                          <p:attrName>ppt_y</p:attrName>
                                        </p:attrNameLst>
                                      </p:cBhvr>
                                      <p:tavLst>
                                        <p:tav tm="0">
                                          <p:val>
                                            <p:strVal val="#ppt_y"/>
                                          </p:val>
                                        </p:tav>
                                        <p:tav tm="100000">
                                          <p:val>
                                            <p:strVal val="#ppt_y"/>
                                          </p:val>
                                        </p:tav>
                                      </p:tavLst>
                                    </p:anim>
                                    <p:animEffect transition="in" filter="wipe(right)" prLst="gradientSize: 0.1">
                                      <p:cBhvr>
                                        <p:cTn id="19" dur="1000"/>
                                        <p:tgtEl>
                                          <p:spTgt spid="16"/>
                                        </p:tgtEl>
                                      </p:cBhvr>
                                    </p:animEffect>
                                  </p:childTnLst>
                                </p:cTn>
                              </p:par>
                              <p:par>
                                <p:cTn id="20" presetID="4" presetClass="entr" presetSubtype="16"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ox(in)">
                                      <p:cBhvr>
                                        <p:cTn id="22" dur="500"/>
                                        <p:tgtEl>
                                          <p:spTgt spid="8"/>
                                        </p:tgtEl>
                                      </p:cBhvr>
                                    </p:animEffect>
                                  </p:childTnLst>
                                </p:cTn>
                              </p:par>
                              <p:par>
                                <p:cTn id="23" presetID="29"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1000" fill="hold"/>
                                        <p:tgtEl>
                                          <p:spTgt spid="20"/>
                                        </p:tgtEl>
                                        <p:attrNameLst>
                                          <p:attrName>ppt_x</p:attrName>
                                        </p:attrNameLst>
                                      </p:cBhvr>
                                      <p:tavLst>
                                        <p:tav tm="0">
                                          <p:val>
                                            <p:strVal val="#ppt_x-.2"/>
                                          </p:val>
                                        </p:tav>
                                        <p:tav tm="100000">
                                          <p:val>
                                            <p:strVal val="#ppt_x"/>
                                          </p:val>
                                        </p:tav>
                                      </p:tavLst>
                                    </p:anim>
                                    <p:anim calcmode="lin" valueType="num">
                                      <p:cBhvr>
                                        <p:cTn id="26" dur="1000" fill="hold"/>
                                        <p:tgtEl>
                                          <p:spTgt spid="20"/>
                                        </p:tgtEl>
                                        <p:attrNameLst>
                                          <p:attrName>ppt_y</p:attrName>
                                        </p:attrNameLst>
                                      </p:cBhvr>
                                      <p:tavLst>
                                        <p:tav tm="0">
                                          <p:val>
                                            <p:strVal val="#ppt_y"/>
                                          </p:val>
                                        </p:tav>
                                        <p:tav tm="100000">
                                          <p:val>
                                            <p:strVal val="#ppt_y"/>
                                          </p:val>
                                        </p:tav>
                                      </p:tavLst>
                                    </p:anim>
                                    <p:animEffect transition="in" filter="wipe(right)" prLst="gradientSize: 0.1">
                                      <p:cBhvr>
                                        <p:cTn id="27" dur="1000"/>
                                        <p:tgtEl>
                                          <p:spTgt spid="2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9" presetClass="entr" presetSubtype="0"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p:cTn id="32" dur="1000" fill="hold"/>
                                        <p:tgtEl>
                                          <p:spTgt spid="21"/>
                                        </p:tgtEl>
                                        <p:attrNameLst>
                                          <p:attrName>ppt_x</p:attrName>
                                        </p:attrNameLst>
                                      </p:cBhvr>
                                      <p:tavLst>
                                        <p:tav tm="0">
                                          <p:val>
                                            <p:strVal val="#ppt_x-.2"/>
                                          </p:val>
                                        </p:tav>
                                        <p:tav tm="100000">
                                          <p:val>
                                            <p:strVal val="#ppt_x"/>
                                          </p:val>
                                        </p:tav>
                                      </p:tavLst>
                                    </p:anim>
                                    <p:anim calcmode="lin" valueType="num">
                                      <p:cBhvr>
                                        <p:cTn id="33" dur="1000" fill="hold"/>
                                        <p:tgtEl>
                                          <p:spTgt spid="21"/>
                                        </p:tgtEl>
                                        <p:attrNameLst>
                                          <p:attrName>ppt_y</p:attrName>
                                        </p:attrNameLst>
                                      </p:cBhvr>
                                      <p:tavLst>
                                        <p:tav tm="0">
                                          <p:val>
                                            <p:strVal val="#ppt_y"/>
                                          </p:val>
                                        </p:tav>
                                        <p:tav tm="100000">
                                          <p:val>
                                            <p:strVal val="#ppt_y"/>
                                          </p:val>
                                        </p:tav>
                                      </p:tavLst>
                                    </p:anim>
                                    <p:animEffect transition="in" filter="wipe(right)" prLst="gradientSize: 0.1">
                                      <p:cBhvr>
                                        <p:cTn id="34" dur="1000"/>
                                        <p:tgtEl>
                                          <p:spTgt spid="21"/>
                                        </p:tgtEl>
                                      </p:cBhvr>
                                    </p:animEffect>
                                  </p:childTnLst>
                                </p:cTn>
                              </p:par>
                              <p:par>
                                <p:cTn id="35" presetID="29"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p:cTn id="37" dur="1000" fill="hold"/>
                                        <p:tgtEl>
                                          <p:spTgt spid="23"/>
                                        </p:tgtEl>
                                        <p:attrNameLst>
                                          <p:attrName>ppt_x</p:attrName>
                                        </p:attrNameLst>
                                      </p:cBhvr>
                                      <p:tavLst>
                                        <p:tav tm="0">
                                          <p:val>
                                            <p:strVal val="#ppt_x-.2"/>
                                          </p:val>
                                        </p:tav>
                                        <p:tav tm="100000">
                                          <p:val>
                                            <p:strVal val="#ppt_x"/>
                                          </p:val>
                                        </p:tav>
                                      </p:tavLst>
                                    </p:anim>
                                    <p:anim calcmode="lin" valueType="num">
                                      <p:cBhvr>
                                        <p:cTn id="38" dur="1000" fill="hold"/>
                                        <p:tgtEl>
                                          <p:spTgt spid="23"/>
                                        </p:tgtEl>
                                        <p:attrNameLst>
                                          <p:attrName>ppt_y</p:attrName>
                                        </p:attrNameLst>
                                      </p:cBhvr>
                                      <p:tavLst>
                                        <p:tav tm="0">
                                          <p:val>
                                            <p:strVal val="#ppt_y"/>
                                          </p:val>
                                        </p:tav>
                                        <p:tav tm="100000">
                                          <p:val>
                                            <p:strVal val="#ppt_y"/>
                                          </p:val>
                                        </p:tav>
                                      </p:tavLst>
                                    </p:anim>
                                    <p:animEffect transition="in" filter="wipe(right)" prLst="gradientSize: 0.1">
                                      <p:cBhvr>
                                        <p:cTn id="39" dur="1000"/>
                                        <p:tgtEl>
                                          <p:spTgt spid="23"/>
                                        </p:tgtEl>
                                      </p:cBhvr>
                                    </p:animEffect>
                                  </p:childTnLst>
                                </p:cTn>
                              </p:par>
                              <p:par>
                                <p:cTn id="40" presetID="29" presetClass="entr" presetSubtype="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p:cTn id="42" dur="1000" fill="hold"/>
                                        <p:tgtEl>
                                          <p:spTgt spid="22"/>
                                        </p:tgtEl>
                                        <p:attrNameLst>
                                          <p:attrName>ppt_x</p:attrName>
                                        </p:attrNameLst>
                                      </p:cBhvr>
                                      <p:tavLst>
                                        <p:tav tm="0">
                                          <p:val>
                                            <p:strVal val="#ppt_x-.2"/>
                                          </p:val>
                                        </p:tav>
                                        <p:tav tm="100000">
                                          <p:val>
                                            <p:strVal val="#ppt_x"/>
                                          </p:val>
                                        </p:tav>
                                      </p:tavLst>
                                    </p:anim>
                                    <p:anim calcmode="lin" valueType="num">
                                      <p:cBhvr>
                                        <p:cTn id="43" dur="1000" fill="hold"/>
                                        <p:tgtEl>
                                          <p:spTgt spid="22"/>
                                        </p:tgtEl>
                                        <p:attrNameLst>
                                          <p:attrName>ppt_y</p:attrName>
                                        </p:attrNameLst>
                                      </p:cBhvr>
                                      <p:tavLst>
                                        <p:tav tm="0">
                                          <p:val>
                                            <p:strVal val="#ppt_y"/>
                                          </p:val>
                                        </p:tav>
                                        <p:tav tm="100000">
                                          <p:val>
                                            <p:strVal val="#ppt_y"/>
                                          </p:val>
                                        </p:tav>
                                      </p:tavLst>
                                    </p:anim>
                                    <p:animEffect transition="in" filter="wipe(right)" prLst="gradientSize: 0.1">
                                      <p:cBhvr>
                                        <p:cTn id="44" dur="1000"/>
                                        <p:tgtEl>
                                          <p:spTgt spid="2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9" presetClass="entr" presetSubtype="0" fill="hold" nodeType="clickEffect">
                                  <p:stCondLst>
                                    <p:cond delay="0"/>
                                  </p:stCondLst>
                                  <p:childTnLst>
                                    <p:set>
                                      <p:cBhvr>
                                        <p:cTn id="48" dur="1" fill="hold">
                                          <p:stCondLst>
                                            <p:cond delay="0"/>
                                          </p:stCondLst>
                                        </p:cTn>
                                        <p:tgtEl>
                                          <p:spTgt spid="24"/>
                                        </p:tgtEl>
                                        <p:attrNameLst>
                                          <p:attrName>style.visibility</p:attrName>
                                        </p:attrNameLst>
                                      </p:cBhvr>
                                      <p:to>
                                        <p:strVal val="visible"/>
                                      </p:to>
                                    </p:set>
                                    <p:anim calcmode="lin" valueType="num">
                                      <p:cBhvr>
                                        <p:cTn id="49" dur="1000" fill="hold"/>
                                        <p:tgtEl>
                                          <p:spTgt spid="24"/>
                                        </p:tgtEl>
                                        <p:attrNameLst>
                                          <p:attrName>ppt_x</p:attrName>
                                        </p:attrNameLst>
                                      </p:cBhvr>
                                      <p:tavLst>
                                        <p:tav tm="0">
                                          <p:val>
                                            <p:strVal val="#ppt_x-.2"/>
                                          </p:val>
                                        </p:tav>
                                        <p:tav tm="100000">
                                          <p:val>
                                            <p:strVal val="#ppt_x"/>
                                          </p:val>
                                        </p:tav>
                                      </p:tavLst>
                                    </p:anim>
                                    <p:anim calcmode="lin" valueType="num">
                                      <p:cBhvr>
                                        <p:cTn id="50" dur="1000" fill="hold"/>
                                        <p:tgtEl>
                                          <p:spTgt spid="24"/>
                                        </p:tgtEl>
                                        <p:attrNameLst>
                                          <p:attrName>ppt_y</p:attrName>
                                        </p:attrNameLst>
                                      </p:cBhvr>
                                      <p:tavLst>
                                        <p:tav tm="0">
                                          <p:val>
                                            <p:strVal val="#ppt_y"/>
                                          </p:val>
                                        </p:tav>
                                        <p:tav tm="100000">
                                          <p:val>
                                            <p:strVal val="#ppt_y"/>
                                          </p:val>
                                        </p:tav>
                                      </p:tavLst>
                                    </p:anim>
                                    <p:animEffect transition="in" filter="wipe(right)" prLst="gradientSize: 0.1">
                                      <p:cBhvr>
                                        <p:cTn id="51" dur="1000"/>
                                        <p:tgtEl>
                                          <p:spTgt spid="24"/>
                                        </p:tgtEl>
                                      </p:cBhvr>
                                    </p:animEffect>
                                  </p:childTnLst>
                                </p:cTn>
                              </p:par>
                              <p:par>
                                <p:cTn id="52" presetID="29" presetClass="entr" presetSubtype="0" fill="hold" grpId="0" nodeType="withEffect">
                                  <p:stCondLst>
                                    <p:cond delay="0"/>
                                  </p:stCondLst>
                                  <p:childTnLst>
                                    <p:set>
                                      <p:cBhvr>
                                        <p:cTn id="53" dur="1" fill="hold">
                                          <p:stCondLst>
                                            <p:cond delay="0"/>
                                          </p:stCondLst>
                                        </p:cTn>
                                        <p:tgtEl>
                                          <p:spTgt spid="25"/>
                                        </p:tgtEl>
                                        <p:attrNameLst>
                                          <p:attrName>style.visibility</p:attrName>
                                        </p:attrNameLst>
                                      </p:cBhvr>
                                      <p:to>
                                        <p:strVal val="visible"/>
                                      </p:to>
                                    </p:set>
                                    <p:anim calcmode="lin" valueType="num">
                                      <p:cBhvr>
                                        <p:cTn id="54" dur="1000" fill="hold"/>
                                        <p:tgtEl>
                                          <p:spTgt spid="25"/>
                                        </p:tgtEl>
                                        <p:attrNameLst>
                                          <p:attrName>ppt_x</p:attrName>
                                        </p:attrNameLst>
                                      </p:cBhvr>
                                      <p:tavLst>
                                        <p:tav tm="0">
                                          <p:val>
                                            <p:strVal val="#ppt_x-.2"/>
                                          </p:val>
                                        </p:tav>
                                        <p:tav tm="100000">
                                          <p:val>
                                            <p:strVal val="#ppt_x"/>
                                          </p:val>
                                        </p:tav>
                                      </p:tavLst>
                                    </p:anim>
                                    <p:anim calcmode="lin" valueType="num">
                                      <p:cBhvr>
                                        <p:cTn id="55" dur="1000" fill="hold"/>
                                        <p:tgtEl>
                                          <p:spTgt spid="25"/>
                                        </p:tgtEl>
                                        <p:attrNameLst>
                                          <p:attrName>ppt_y</p:attrName>
                                        </p:attrNameLst>
                                      </p:cBhvr>
                                      <p:tavLst>
                                        <p:tav tm="0">
                                          <p:val>
                                            <p:strVal val="#ppt_y"/>
                                          </p:val>
                                        </p:tav>
                                        <p:tav tm="100000">
                                          <p:val>
                                            <p:strVal val="#ppt_y"/>
                                          </p:val>
                                        </p:tav>
                                      </p:tavLst>
                                    </p:anim>
                                    <p:animEffect transition="in" filter="wipe(right)" prLst="gradientSize: 0.1">
                                      <p:cBhvr>
                                        <p:cTn id="56" dur="1000"/>
                                        <p:tgtEl>
                                          <p:spTgt spid="25"/>
                                        </p:tgtEl>
                                      </p:cBhvr>
                                    </p:animEffect>
                                  </p:childTnLst>
                                </p:cTn>
                              </p:par>
                              <p:par>
                                <p:cTn id="57" presetID="4" presetClass="entr" presetSubtype="16" fill="hold" grpId="0" nodeType="with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box(in)">
                                      <p:cBhvr>
                                        <p:cTn id="59" dur="500"/>
                                        <p:tgtEl>
                                          <p:spTgt spid="26"/>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9" presetClass="entr" presetSubtype="0" fill="hold" nodeType="clickEffect">
                                  <p:stCondLst>
                                    <p:cond delay="0"/>
                                  </p:stCondLst>
                                  <p:childTnLst>
                                    <p:set>
                                      <p:cBhvr>
                                        <p:cTn id="63" dur="1" fill="hold">
                                          <p:stCondLst>
                                            <p:cond delay="0"/>
                                          </p:stCondLst>
                                        </p:cTn>
                                        <p:tgtEl>
                                          <p:spTgt spid="32"/>
                                        </p:tgtEl>
                                        <p:attrNameLst>
                                          <p:attrName>style.visibility</p:attrName>
                                        </p:attrNameLst>
                                      </p:cBhvr>
                                      <p:to>
                                        <p:strVal val="visible"/>
                                      </p:to>
                                    </p:set>
                                    <p:anim calcmode="lin" valueType="num">
                                      <p:cBhvr>
                                        <p:cTn id="64" dur="1000" fill="hold"/>
                                        <p:tgtEl>
                                          <p:spTgt spid="32"/>
                                        </p:tgtEl>
                                        <p:attrNameLst>
                                          <p:attrName>ppt_x</p:attrName>
                                        </p:attrNameLst>
                                      </p:cBhvr>
                                      <p:tavLst>
                                        <p:tav tm="0">
                                          <p:val>
                                            <p:strVal val="#ppt_x-.2"/>
                                          </p:val>
                                        </p:tav>
                                        <p:tav tm="100000">
                                          <p:val>
                                            <p:strVal val="#ppt_x"/>
                                          </p:val>
                                        </p:tav>
                                      </p:tavLst>
                                    </p:anim>
                                    <p:anim calcmode="lin" valueType="num">
                                      <p:cBhvr>
                                        <p:cTn id="65" dur="1000" fill="hold"/>
                                        <p:tgtEl>
                                          <p:spTgt spid="32"/>
                                        </p:tgtEl>
                                        <p:attrNameLst>
                                          <p:attrName>ppt_y</p:attrName>
                                        </p:attrNameLst>
                                      </p:cBhvr>
                                      <p:tavLst>
                                        <p:tav tm="0">
                                          <p:val>
                                            <p:strVal val="#ppt_y"/>
                                          </p:val>
                                        </p:tav>
                                        <p:tav tm="100000">
                                          <p:val>
                                            <p:strVal val="#ppt_y"/>
                                          </p:val>
                                        </p:tav>
                                      </p:tavLst>
                                    </p:anim>
                                    <p:animEffect transition="in" filter="wipe(right)" prLst="gradientSize: 0.1">
                                      <p:cBhvr>
                                        <p:cTn id="66" dur="1000"/>
                                        <p:tgtEl>
                                          <p:spTgt spid="32"/>
                                        </p:tgtEl>
                                      </p:cBhvr>
                                    </p:animEffect>
                                  </p:childTnLst>
                                </p:cTn>
                              </p:par>
                              <p:par>
                                <p:cTn id="67" presetID="29" presetClass="entr" presetSubtype="0" fill="hold" grpId="0" nodeType="withEffect">
                                  <p:stCondLst>
                                    <p:cond delay="0"/>
                                  </p:stCondLst>
                                  <p:childTnLst>
                                    <p:set>
                                      <p:cBhvr>
                                        <p:cTn id="68" dur="1" fill="hold">
                                          <p:stCondLst>
                                            <p:cond delay="0"/>
                                          </p:stCondLst>
                                        </p:cTn>
                                        <p:tgtEl>
                                          <p:spTgt spid="34"/>
                                        </p:tgtEl>
                                        <p:attrNameLst>
                                          <p:attrName>style.visibility</p:attrName>
                                        </p:attrNameLst>
                                      </p:cBhvr>
                                      <p:to>
                                        <p:strVal val="visible"/>
                                      </p:to>
                                    </p:set>
                                    <p:anim calcmode="lin" valueType="num">
                                      <p:cBhvr>
                                        <p:cTn id="69" dur="1000" fill="hold"/>
                                        <p:tgtEl>
                                          <p:spTgt spid="34"/>
                                        </p:tgtEl>
                                        <p:attrNameLst>
                                          <p:attrName>ppt_x</p:attrName>
                                        </p:attrNameLst>
                                      </p:cBhvr>
                                      <p:tavLst>
                                        <p:tav tm="0">
                                          <p:val>
                                            <p:strVal val="#ppt_x-.2"/>
                                          </p:val>
                                        </p:tav>
                                        <p:tav tm="100000">
                                          <p:val>
                                            <p:strVal val="#ppt_x"/>
                                          </p:val>
                                        </p:tav>
                                      </p:tavLst>
                                    </p:anim>
                                    <p:anim calcmode="lin" valueType="num">
                                      <p:cBhvr>
                                        <p:cTn id="70" dur="1000" fill="hold"/>
                                        <p:tgtEl>
                                          <p:spTgt spid="34"/>
                                        </p:tgtEl>
                                        <p:attrNameLst>
                                          <p:attrName>ppt_y</p:attrName>
                                        </p:attrNameLst>
                                      </p:cBhvr>
                                      <p:tavLst>
                                        <p:tav tm="0">
                                          <p:val>
                                            <p:strVal val="#ppt_y"/>
                                          </p:val>
                                        </p:tav>
                                        <p:tav tm="100000">
                                          <p:val>
                                            <p:strVal val="#ppt_y"/>
                                          </p:val>
                                        </p:tav>
                                      </p:tavLst>
                                    </p:anim>
                                    <p:animEffect transition="in" filter="wipe(right)" prLst="gradientSize: 0.1">
                                      <p:cBhvr>
                                        <p:cTn id="71" dur="1000"/>
                                        <p:tgtEl>
                                          <p:spTgt spid="34"/>
                                        </p:tgtEl>
                                      </p:cBhvr>
                                    </p:animEffect>
                                  </p:childTnLst>
                                </p:cTn>
                              </p:par>
                            </p:childTnLst>
                          </p:cTn>
                        </p:par>
                      </p:childTnLst>
                    </p:cTn>
                  </p:par>
                  <p:par>
                    <p:cTn id="72" fill="hold">
                      <p:stCondLst>
                        <p:cond delay="indefinite"/>
                      </p:stCondLst>
                      <p:childTnLst>
                        <p:par>
                          <p:cTn id="73" fill="hold">
                            <p:stCondLst>
                              <p:cond delay="0"/>
                            </p:stCondLst>
                            <p:childTnLst>
                              <p:par>
                                <p:cTn id="74" presetID="29" presetClass="entr" presetSubtype="0" fill="hold" grpId="0" nodeType="clickEffect">
                                  <p:stCondLst>
                                    <p:cond delay="0"/>
                                  </p:stCondLst>
                                  <p:childTnLst>
                                    <p:set>
                                      <p:cBhvr>
                                        <p:cTn id="75" dur="1" fill="hold">
                                          <p:stCondLst>
                                            <p:cond delay="0"/>
                                          </p:stCondLst>
                                        </p:cTn>
                                        <p:tgtEl>
                                          <p:spTgt spid="27"/>
                                        </p:tgtEl>
                                        <p:attrNameLst>
                                          <p:attrName>style.visibility</p:attrName>
                                        </p:attrNameLst>
                                      </p:cBhvr>
                                      <p:to>
                                        <p:strVal val="visible"/>
                                      </p:to>
                                    </p:set>
                                    <p:anim calcmode="lin" valueType="num">
                                      <p:cBhvr>
                                        <p:cTn id="76" dur="1000" fill="hold"/>
                                        <p:tgtEl>
                                          <p:spTgt spid="27"/>
                                        </p:tgtEl>
                                        <p:attrNameLst>
                                          <p:attrName>ppt_x</p:attrName>
                                        </p:attrNameLst>
                                      </p:cBhvr>
                                      <p:tavLst>
                                        <p:tav tm="0">
                                          <p:val>
                                            <p:strVal val="#ppt_x-.2"/>
                                          </p:val>
                                        </p:tav>
                                        <p:tav tm="100000">
                                          <p:val>
                                            <p:strVal val="#ppt_x"/>
                                          </p:val>
                                        </p:tav>
                                      </p:tavLst>
                                    </p:anim>
                                    <p:anim calcmode="lin" valueType="num">
                                      <p:cBhvr>
                                        <p:cTn id="77" dur="1000" fill="hold"/>
                                        <p:tgtEl>
                                          <p:spTgt spid="27"/>
                                        </p:tgtEl>
                                        <p:attrNameLst>
                                          <p:attrName>ppt_y</p:attrName>
                                        </p:attrNameLst>
                                      </p:cBhvr>
                                      <p:tavLst>
                                        <p:tav tm="0">
                                          <p:val>
                                            <p:strVal val="#ppt_y"/>
                                          </p:val>
                                        </p:tav>
                                        <p:tav tm="100000">
                                          <p:val>
                                            <p:strVal val="#ppt_y"/>
                                          </p:val>
                                        </p:tav>
                                      </p:tavLst>
                                    </p:anim>
                                    <p:animEffect transition="in" filter="wipe(right)" prLst="gradientSize: 0.1">
                                      <p:cBhvr>
                                        <p:cTn id="78" dur="1000"/>
                                        <p:tgtEl>
                                          <p:spTgt spid="27"/>
                                        </p:tgtEl>
                                      </p:cBhvr>
                                    </p:animEffect>
                                  </p:childTnLst>
                                </p:cTn>
                              </p:par>
                              <p:par>
                                <p:cTn id="79" presetID="29" presetClass="entr" presetSubtype="0" fill="hold" grpId="0" nodeType="withEffect">
                                  <p:stCondLst>
                                    <p:cond delay="0"/>
                                  </p:stCondLst>
                                  <p:childTnLst>
                                    <p:set>
                                      <p:cBhvr>
                                        <p:cTn id="80" dur="1" fill="hold">
                                          <p:stCondLst>
                                            <p:cond delay="0"/>
                                          </p:stCondLst>
                                        </p:cTn>
                                        <p:tgtEl>
                                          <p:spTgt spid="28"/>
                                        </p:tgtEl>
                                        <p:attrNameLst>
                                          <p:attrName>style.visibility</p:attrName>
                                        </p:attrNameLst>
                                      </p:cBhvr>
                                      <p:to>
                                        <p:strVal val="visible"/>
                                      </p:to>
                                    </p:set>
                                    <p:anim calcmode="lin" valueType="num">
                                      <p:cBhvr>
                                        <p:cTn id="81" dur="1000" fill="hold"/>
                                        <p:tgtEl>
                                          <p:spTgt spid="28"/>
                                        </p:tgtEl>
                                        <p:attrNameLst>
                                          <p:attrName>ppt_x</p:attrName>
                                        </p:attrNameLst>
                                      </p:cBhvr>
                                      <p:tavLst>
                                        <p:tav tm="0">
                                          <p:val>
                                            <p:strVal val="#ppt_x-.2"/>
                                          </p:val>
                                        </p:tav>
                                        <p:tav tm="100000">
                                          <p:val>
                                            <p:strVal val="#ppt_x"/>
                                          </p:val>
                                        </p:tav>
                                      </p:tavLst>
                                    </p:anim>
                                    <p:anim calcmode="lin" valueType="num">
                                      <p:cBhvr>
                                        <p:cTn id="82" dur="1000" fill="hold"/>
                                        <p:tgtEl>
                                          <p:spTgt spid="28"/>
                                        </p:tgtEl>
                                        <p:attrNameLst>
                                          <p:attrName>ppt_y</p:attrName>
                                        </p:attrNameLst>
                                      </p:cBhvr>
                                      <p:tavLst>
                                        <p:tav tm="0">
                                          <p:val>
                                            <p:strVal val="#ppt_y"/>
                                          </p:val>
                                        </p:tav>
                                        <p:tav tm="100000">
                                          <p:val>
                                            <p:strVal val="#ppt_y"/>
                                          </p:val>
                                        </p:tav>
                                      </p:tavLst>
                                    </p:anim>
                                    <p:animEffect transition="in" filter="wipe(right)" prLst="gradientSize: 0.1">
                                      <p:cBhvr>
                                        <p:cTn id="83" dur="1000"/>
                                        <p:tgtEl>
                                          <p:spTgt spid="28"/>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9" presetClass="entr" presetSubtype="0" fill="hold" grpId="0" nodeType="clickEffect">
                                  <p:stCondLst>
                                    <p:cond delay="0"/>
                                  </p:stCondLst>
                                  <p:childTnLst>
                                    <p:set>
                                      <p:cBhvr>
                                        <p:cTn id="87" dur="1" fill="hold">
                                          <p:stCondLst>
                                            <p:cond delay="0"/>
                                          </p:stCondLst>
                                        </p:cTn>
                                        <p:tgtEl>
                                          <p:spTgt spid="31"/>
                                        </p:tgtEl>
                                        <p:attrNameLst>
                                          <p:attrName>style.visibility</p:attrName>
                                        </p:attrNameLst>
                                      </p:cBhvr>
                                      <p:to>
                                        <p:strVal val="visible"/>
                                      </p:to>
                                    </p:set>
                                    <p:anim calcmode="lin" valueType="num">
                                      <p:cBhvr>
                                        <p:cTn id="88" dur="1000" fill="hold"/>
                                        <p:tgtEl>
                                          <p:spTgt spid="31"/>
                                        </p:tgtEl>
                                        <p:attrNameLst>
                                          <p:attrName>ppt_x</p:attrName>
                                        </p:attrNameLst>
                                      </p:cBhvr>
                                      <p:tavLst>
                                        <p:tav tm="0">
                                          <p:val>
                                            <p:strVal val="#ppt_x-.2"/>
                                          </p:val>
                                        </p:tav>
                                        <p:tav tm="100000">
                                          <p:val>
                                            <p:strVal val="#ppt_x"/>
                                          </p:val>
                                        </p:tav>
                                      </p:tavLst>
                                    </p:anim>
                                    <p:anim calcmode="lin" valueType="num">
                                      <p:cBhvr>
                                        <p:cTn id="89" dur="1000" fill="hold"/>
                                        <p:tgtEl>
                                          <p:spTgt spid="31"/>
                                        </p:tgtEl>
                                        <p:attrNameLst>
                                          <p:attrName>ppt_y</p:attrName>
                                        </p:attrNameLst>
                                      </p:cBhvr>
                                      <p:tavLst>
                                        <p:tav tm="0">
                                          <p:val>
                                            <p:strVal val="#ppt_y"/>
                                          </p:val>
                                        </p:tav>
                                        <p:tav tm="100000">
                                          <p:val>
                                            <p:strVal val="#ppt_y"/>
                                          </p:val>
                                        </p:tav>
                                      </p:tavLst>
                                    </p:anim>
                                    <p:animEffect transition="in" filter="wipe(right)" prLst="gradientSize: 0.1">
                                      <p:cBhvr>
                                        <p:cTn id="90" dur="1000"/>
                                        <p:tgtEl>
                                          <p:spTgt spid="31"/>
                                        </p:tgtEl>
                                      </p:cBhvr>
                                    </p:animEffect>
                                  </p:childTnLst>
                                </p:cTn>
                              </p:par>
                              <p:par>
                                <p:cTn id="91" presetID="3" presetClass="entr" presetSubtype="10" fill="hold" nodeType="withEffect">
                                  <p:stCondLst>
                                    <p:cond delay="0"/>
                                  </p:stCondLst>
                                  <p:childTnLst>
                                    <p:set>
                                      <p:cBhvr>
                                        <p:cTn id="92" dur="1" fill="hold">
                                          <p:stCondLst>
                                            <p:cond delay="0"/>
                                          </p:stCondLst>
                                        </p:cTn>
                                        <p:tgtEl>
                                          <p:spTgt spid="42"/>
                                        </p:tgtEl>
                                        <p:attrNameLst>
                                          <p:attrName>style.visibility</p:attrName>
                                        </p:attrNameLst>
                                      </p:cBhvr>
                                      <p:to>
                                        <p:strVal val="visible"/>
                                      </p:to>
                                    </p:set>
                                    <p:animEffect transition="in" filter="blinds(horizontal)">
                                      <p:cBhvr>
                                        <p:cTn id="93" dur="500"/>
                                        <p:tgtEl>
                                          <p:spTgt spid="42"/>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9" presetClass="entr" presetSubtype="0" fill="hold" grpId="0" nodeType="clickEffect">
                                  <p:stCondLst>
                                    <p:cond delay="0"/>
                                  </p:stCondLst>
                                  <p:childTnLst>
                                    <p:set>
                                      <p:cBhvr>
                                        <p:cTn id="97" dur="1" fill="hold">
                                          <p:stCondLst>
                                            <p:cond delay="0"/>
                                          </p:stCondLst>
                                        </p:cTn>
                                        <p:tgtEl>
                                          <p:spTgt spid="37"/>
                                        </p:tgtEl>
                                        <p:attrNameLst>
                                          <p:attrName>style.visibility</p:attrName>
                                        </p:attrNameLst>
                                      </p:cBhvr>
                                      <p:to>
                                        <p:strVal val="visible"/>
                                      </p:to>
                                    </p:set>
                                    <p:anim calcmode="lin" valueType="num">
                                      <p:cBhvr>
                                        <p:cTn id="98" dur="1000" fill="hold"/>
                                        <p:tgtEl>
                                          <p:spTgt spid="37"/>
                                        </p:tgtEl>
                                        <p:attrNameLst>
                                          <p:attrName>ppt_x</p:attrName>
                                        </p:attrNameLst>
                                      </p:cBhvr>
                                      <p:tavLst>
                                        <p:tav tm="0">
                                          <p:val>
                                            <p:strVal val="#ppt_x-.2"/>
                                          </p:val>
                                        </p:tav>
                                        <p:tav tm="100000">
                                          <p:val>
                                            <p:strVal val="#ppt_x"/>
                                          </p:val>
                                        </p:tav>
                                      </p:tavLst>
                                    </p:anim>
                                    <p:anim calcmode="lin" valueType="num">
                                      <p:cBhvr>
                                        <p:cTn id="99" dur="1000" fill="hold"/>
                                        <p:tgtEl>
                                          <p:spTgt spid="37"/>
                                        </p:tgtEl>
                                        <p:attrNameLst>
                                          <p:attrName>ppt_y</p:attrName>
                                        </p:attrNameLst>
                                      </p:cBhvr>
                                      <p:tavLst>
                                        <p:tav tm="0">
                                          <p:val>
                                            <p:strVal val="#ppt_y"/>
                                          </p:val>
                                        </p:tav>
                                        <p:tav tm="100000">
                                          <p:val>
                                            <p:strVal val="#ppt_y"/>
                                          </p:val>
                                        </p:tav>
                                      </p:tavLst>
                                    </p:anim>
                                    <p:animEffect transition="in" filter="wipe(right)" prLst="gradientSize: 0.1">
                                      <p:cBhvr>
                                        <p:cTn id="100" dur="1000"/>
                                        <p:tgtEl>
                                          <p:spTgt spid="37"/>
                                        </p:tgtEl>
                                      </p:cBhvr>
                                    </p:animEffect>
                                  </p:childTnLst>
                                </p:cTn>
                              </p:par>
                            </p:childTnLst>
                          </p:cTn>
                        </p:par>
                        <p:par>
                          <p:cTn id="101" fill="hold" nodeType="afterGroup">
                            <p:stCondLst>
                              <p:cond delay="1000"/>
                            </p:stCondLst>
                            <p:childTnLst>
                              <p:par>
                                <p:cTn id="102" presetID="18" presetClass="entr" presetSubtype="12" fill="hold" nodeType="afterEffect">
                                  <p:stCondLst>
                                    <p:cond delay="0"/>
                                  </p:stCondLst>
                                  <p:childTnLst>
                                    <p:set>
                                      <p:cBhvr>
                                        <p:cTn id="103" dur="1" fill="hold">
                                          <p:stCondLst>
                                            <p:cond delay="0"/>
                                          </p:stCondLst>
                                        </p:cTn>
                                        <p:tgtEl>
                                          <p:spTgt spid="30"/>
                                        </p:tgtEl>
                                        <p:attrNameLst>
                                          <p:attrName>style.visibility</p:attrName>
                                        </p:attrNameLst>
                                      </p:cBhvr>
                                      <p:to>
                                        <p:strVal val="visible"/>
                                      </p:to>
                                    </p:set>
                                    <p:animEffect transition="in" filter="strips(downLeft)">
                                      <p:cBhvr>
                                        <p:cTn id="104" dur="500"/>
                                        <p:tgtEl>
                                          <p:spTgt spid="30"/>
                                        </p:tgtEl>
                                      </p:cBhvr>
                                    </p:animEffect>
                                  </p:childTnLst>
                                </p:cTn>
                              </p:par>
                              <p:par>
                                <p:cTn id="105" presetID="29" presetClass="entr" presetSubtype="0" fill="hold" grpId="0" nodeType="withEffect">
                                  <p:stCondLst>
                                    <p:cond delay="0"/>
                                  </p:stCondLst>
                                  <p:childTnLst>
                                    <p:set>
                                      <p:cBhvr>
                                        <p:cTn id="106" dur="1" fill="hold">
                                          <p:stCondLst>
                                            <p:cond delay="0"/>
                                          </p:stCondLst>
                                        </p:cTn>
                                        <p:tgtEl>
                                          <p:spTgt spid="29"/>
                                        </p:tgtEl>
                                        <p:attrNameLst>
                                          <p:attrName>style.visibility</p:attrName>
                                        </p:attrNameLst>
                                      </p:cBhvr>
                                      <p:to>
                                        <p:strVal val="visible"/>
                                      </p:to>
                                    </p:set>
                                    <p:anim calcmode="lin" valueType="num">
                                      <p:cBhvr>
                                        <p:cTn id="107" dur="1000" fill="hold"/>
                                        <p:tgtEl>
                                          <p:spTgt spid="29"/>
                                        </p:tgtEl>
                                        <p:attrNameLst>
                                          <p:attrName>ppt_x</p:attrName>
                                        </p:attrNameLst>
                                      </p:cBhvr>
                                      <p:tavLst>
                                        <p:tav tm="0">
                                          <p:val>
                                            <p:strVal val="#ppt_x-.2"/>
                                          </p:val>
                                        </p:tav>
                                        <p:tav tm="100000">
                                          <p:val>
                                            <p:strVal val="#ppt_x"/>
                                          </p:val>
                                        </p:tav>
                                      </p:tavLst>
                                    </p:anim>
                                    <p:anim calcmode="lin" valueType="num">
                                      <p:cBhvr>
                                        <p:cTn id="108" dur="1000" fill="hold"/>
                                        <p:tgtEl>
                                          <p:spTgt spid="29"/>
                                        </p:tgtEl>
                                        <p:attrNameLst>
                                          <p:attrName>ppt_y</p:attrName>
                                        </p:attrNameLst>
                                      </p:cBhvr>
                                      <p:tavLst>
                                        <p:tav tm="0">
                                          <p:val>
                                            <p:strVal val="#ppt_y"/>
                                          </p:val>
                                        </p:tav>
                                        <p:tav tm="100000">
                                          <p:val>
                                            <p:strVal val="#ppt_y"/>
                                          </p:val>
                                        </p:tav>
                                      </p:tavLst>
                                    </p:anim>
                                    <p:animEffect transition="in" filter="wipe(right)" prLst="gradientSize: 0.1">
                                      <p:cBhvr>
                                        <p:cTn id="109" dur="1000"/>
                                        <p:tgtEl>
                                          <p:spTgt spid="29"/>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9" presetClass="entr" presetSubtype="0" fill="hold" grpId="0" nodeType="clickEffect">
                                  <p:stCondLst>
                                    <p:cond delay="0"/>
                                  </p:stCondLst>
                                  <p:childTnLst>
                                    <p:set>
                                      <p:cBhvr>
                                        <p:cTn id="113" dur="1" fill="hold">
                                          <p:stCondLst>
                                            <p:cond delay="0"/>
                                          </p:stCondLst>
                                        </p:cTn>
                                        <p:tgtEl>
                                          <p:spTgt spid="56"/>
                                        </p:tgtEl>
                                        <p:attrNameLst>
                                          <p:attrName>style.visibility</p:attrName>
                                        </p:attrNameLst>
                                      </p:cBhvr>
                                      <p:to>
                                        <p:strVal val="visible"/>
                                      </p:to>
                                    </p:set>
                                    <p:anim calcmode="lin" valueType="num">
                                      <p:cBhvr>
                                        <p:cTn id="114" dur="1000" fill="hold"/>
                                        <p:tgtEl>
                                          <p:spTgt spid="56"/>
                                        </p:tgtEl>
                                        <p:attrNameLst>
                                          <p:attrName>ppt_x</p:attrName>
                                        </p:attrNameLst>
                                      </p:cBhvr>
                                      <p:tavLst>
                                        <p:tav tm="0">
                                          <p:val>
                                            <p:strVal val="#ppt_x-.2"/>
                                          </p:val>
                                        </p:tav>
                                        <p:tav tm="100000">
                                          <p:val>
                                            <p:strVal val="#ppt_x"/>
                                          </p:val>
                                        </p:tav>
                                      </p:tavLst>
                                    </p:anim>
                                    <p:anim calcmode="lin" valueType="num">
                                      <p:cBhvr>
                                        <p:cTn id="115" dur="1000" fill="hold"/>
                                        <p:tgtEl>
                                          <p:spTgt spid="56"/>
                                        </p:tgtEl>
                                        <p:attrNameLst>
                                          <p:attrName>ppt_y</p:attrName>
                                        </p:attrNameLst>
                                      </p:cBhvr>
                                      <p:tavLst>
                                        <p:tav tm="0">
                                          <p:val>
                                            <p:strVal val="#ppt_y"/>
                                          </p:val>
                                        </p:tav>
                                        <p:tav tm="100000">
                                          <p:val>
                                            <p:strVal val="#ppt_y"/>
                                          </p:val>
                                        </p:tav>
                                      </p:tavLst>
                                    </p:anim>
                                    <p:animEffect transition="in" filter="wipe(right)" prLst="gradientSize: 0.1">
                                      <p:cBhvr>
                                        <p:cTn id="116" dur="1000"/>
                                        <p:tgtEl>
                                          <p:spTgt spid="56"/>
                                        </p:tgtEl>
                                      </p:cBhvr>
                                    </p:animEffect>
                                  </p:childTnLst>
                                </p:cTn>
                              </p:par>
                            </p:childTnLst>
                          </p:cTn>
                        </p:par>
                        <p:par>
                          <p:cTn id="117" fill="hold" nodeType="afterGroup">
                            <p:stCondLst>
                              <p:cond delay="1000"/>
                            </p:stCondLst>
                            <p:childTnLst>
                              <p:par>
                                <p:cTn id="118" presetID="18" presetClass="entr" presetSubtype="12" fill="hold" nodeType="afterEffect">
                                  <p:stCondLst>
                                    <p:cond delay="0"/>
                                  </p:stCondLst>
                                  <p:childTnLst>
                                    <p:set>
                                      <p:cBhvr>
                                        <p:cTn id="119" dur="1" fill="hold">
                                          <p:stCondLst>
                                            <p:cond delay="0"/>
                                          </p:stCondLst>
                                        </p:cTn>
                                        <p:tgtEl>
                                          <p:spTgt spid="33"/>
                                        </p:tgtEl>
                                        <p:attrNameLst>
                                          <p:attrName>style.visibility</p:attrName>
                                        </p:attrNameLst>
                                      </p:cBhvr>
                                      <p:to>
                                        <p:strVal val="visible"/>
                                      </p:to>
                                    </p:set>
                                    <p:animEffect transition="in" filter="strips(downLeft)">
                                      <p:cBhvr>
                                        <p:cTn id="120" dur="500"/>
                                        <p:tgtEl>
                                          <p:spTgt spid="33"/>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8" presetClass="entr" presetSubtype="12" fill="hold" nodeType="clickEffect">
                                  <p:stCondLst>
                                    <p:cond delay="0"/>
                                  </p:stCondLst>
                                  <p:childTnLst>
                                    <p:set>
                                      <p:cBhvr>
                                        <p:cTn id="124" dur="1" fill="hold">
                                          <p:stCondLst>
                                            <p:cond delay="0"/>
                                          </p:stCondLst>
                                        </p:cTn>
                                        <p:tgtEl>
                                          <p:spTgt spid="58"/>
                                        </p:tgtEl>
                                        <p:attrNameLst>
                                          <p:attrName>style.visibility</p:attrName>
                                        </p:attrNameLst>
                                      </p:cBhvr>
                                      <p:to>
                                        <p:strVal val="visible"/>
                                      </p:to>
                                    </p:set>
                                    <p:animEffect transition="in" filter="strips(downLeft)">
                                      <p:cBhvr>
                                        <p:cTn id="125" dur="500"/>
                                        <p:tgtEl>
                                          <p:spTgt spid="58"/>
                                        </p:tgtEl>
                                      </p:cBhvr>
                                    </p:animEffect>
                                  </p:childTnLst>
                                </p:cTn>
                              </p:par>
                              <p:par>
                                <p:cTn id="126" presetID="29" presetClass="entr" presetSubtype="0" fill="hold" grpId="0" nodeType="withEffect">
                                  <p:stCondLst>
                                    <p:cond delay="0"/>
                                  </p:stCondLst>
                                  <p:childTnLst>
                                    <p:set>
                                      <p:cBhvr>
                                        <p:cTn id="127" dur="1" fill="hold">
                                          <p:stCondLst>
                                            <p:cond delay="0"/>
                                          </p:stCondLst>
                                        </p:cTn>
                                        <p:tgtEl>
                                          <p:spTgt spid="60"/>
                                        </p:tgtEl>
                                        <p:attrNameLst>
                                          <p:attrName>style.visibility</p:attrName>
                                        </p:attrNameLst>
                                      </p:cBhvr>
                                      <p:to>
                                        <p:strVal val="visible"/>
                                      </p:to>
                                    </p:set>
                                    <p:anim calcmode="lin" valueType="num">
                                      <p:cBhvr>
                                        <p:cTn id="128" dur="1000" fill="hold"/>
                                        <p:tgtEl>
                                          <p:spTgt spid="60"/>
                                        </p:tgtEl>
                                        <p:attrNameLst>
                                          <p:attrName>ppt_x</p:attrName>
                                        </p:attrNameLst>
                                      </p:cBhvr>
                                      <p:tavLst>
                                        <p:tav tm="0">
                                          <p:val>
                                            <p:strVal val="#ppt_x-.2"/>
                                          </p:val>
                                        </p:tav>
                                        <p:tav tm="100000">
                                          <p:val>
                                            <p:strVal val="#ppt_x"/>
                                          </p:val>
                                        </p:tav>
                                      </p:tavLst>
                                    </p:anim>
                                    <p:anim calcmode="lin" valueType="num">
                                      <p:cBhvr>
                                        <p:cTn id="129" dur="1000" fill="hold"/>
                                        <p:tgtEl>
                                          <p:spTgt spid="60"/>
                                        </p:tgtEl>
                                        <p:attrNameLst>
                                          <p:attrName>ppt_y</p:attrName>
                                        </p:attrNameLst>
                                      </p:cBhvr>
                                      <p:tavLst>
                                        <p:tav tm="0">
                                          <p:val>
                                            <p:strVal val="#ppt_y"/>
                                          </p:val>
                                        </p:tav>
                                        <p:tav tm="100000">
                                          <p:val>
                                            <p:strVal val="#ppt_y"/>
                                          </p:val>
                                        </p:tav>
                                      </p:tavLst>
                                    </p:anim>
                                    <p:animEffect transition="in" filter="wipe(right)" prLst="gradientSize: 0.1">
                                      <p:cBhvr>
                                        <p:cTn id="130" dur="1000"/>
                                        <p:tgtEl>
                                          <p:spTgt spid="60"/>
                                        </p:tgtEl>
                                      </p:cBhvr>
                                    </p:animEffect>
                                  </p:childTnLst>
                                </p:cTn>
                              </p:par>
                            </p:childTnLst>
                          </p:cTn>
                        </p:par>
                      </p:childTnLst>
                    </p:cTn>
                  </p:par>
                  <p:par>
                    <p:cTn id="131" fill="hold">
                      <p:stCondLst>
                        <p:cond delay="indefinite"/>
                      </p:stCondLst>
                      <p:childTnLst>
                        <p:par>
                          <p:cTn id="132" fill="hold">
                            <p:stCondLst>
                              <p:cond delay="0"/>
                            </p:stCondLst>
                            <p:childTnLst>
                              <p:par>
                                <p:cTn id="133" presetID="29" presetClass="entr" presetSubtype="0" fill="hold" grpId="0" nodeType="clickEffect">
                                  <p:stCondLst>
                                    <p:cond delay="0"/>
                                  </p:stCondLst>
                                  <p:childTnLst>
                                    <p:set>
                                      <p:cBhvr>
                                        <p:cTn id="134" dur="1" fill="hold">
                                          <p:stCondLst>
                                            <p:cond delay="0"/>
                                          </p:stCondLst>
                                        </p:cTn>
                                        <p:tgtEl>
                                          <p:spTgt spid="35"/>
                                        </p:tgtEl>
                                        <p:attrNameLst>
                                          <p:attrName>style.visibility</p:attrName>
                                        </p:attrNameLst>
                                      </p:cBhvr>
                                      <p:to>
                                        <p:strVal val="visible"/>
                                      </p:to>
                                    </p:set>
                                    <p:anim calcmode="lin" valueType="num">
                                      <p:cBhvr>
                                        <p:cTn id="135" dur="1000" fill="hold"/>
                                        <p:tgtEl>
                                          <p:spTgt spid="35"/>
                                        </p:tgtEl>
                                        <p:attrNameLst>
                                          <p:attrName>ppt_x</p:attrName>
                                        </p:attrNameLst>
                                      </p:cBhvr>
                                      <p:tavLst>
                                        <p:tav tm="0">
                                          <p:val>
                                            <p:strVal val="#ppt_x-.2"/>
                                          </p:val>
                                        </p:tav>
                                        <p:tav tm="100000">
                                          <p:val>
                                            <p:strVal val="#ppt_x"/>
                                          </p:val>
                                        </p:tav>
                                      </p:tavLst>
                                    </p:anim>
                                    <p:anim calcmode="lin" valueType="num">
                                      <p:cBhvr>
                                        <p:cTn id="136" dur="1000" fill="hold"/>
                                        <p:tgtEl>
                                          <p:spTgt spid="35"/>
                                        </p:tgtEl>
                                        <p:attrNameLst>
                                          <p:attrName>ppt_y</p:attrName>
                                        </p:attrNameLst>
                                      </p:cBhvr>
                                      <p:tavLst>
                                        <p:tav tm="0">
                                          <p:val>
                                            <p:strVal val="#ppt_y"/>
                                          </p:val>
                                        </p:tav>
                                        <p:tav tm="100000">
                                          <p:val>
                                            <p:strVal val="#ppt_y"/>
                                          </p:val>
                                        </p:tav>
                                      </p:tavLst>
                                    </p:anim>
                                    <p:animEffect transition="in" filter="wipe(right)" prLst="gradientSize: 0.1">
                                      <p:cBhvr>
                                        <p:cTn id="137" dur="1000"/>
                                        <p:tgtEl>
                                          <p:spTgt spid="35"/>
                                        </p:tgtEl>
                                      </p:cBhvr>
                                    </p:animEffect>
                                  </p:childTnLst>
                                </p:cTn>
                              </p:par>
                            </p:childTnLst>
                          </p:cTn>
                        </p:par>
                      </p:childTnLst>
                    </p:cTn>
                  </p:par>
                  <p:par>
                    <p:cTn id="138" fill="hold">
                      <p:stCondLst>
                        <p:cond delay="indefinite"/>
                      </p:stCondLst>
                      <p:childTnLst>
                        <p:par>
                          <p:cTn id="139" fill="hold">
                            <p:stCondLst>
                              <p:cond delay="0"/>
                            </p:stCondLst>
                            <p:childTnLst>
                              <p:par>
                                <p:cTn id="140" presetID="18" presetClass="entr" presetSubtype="12" fill="hold" nodeType="clickEffect">
                                  <p:stCondLst>
                                    <p:cond delay="0"/>
                                  </p:stCondLst>
                                  <p:childTnLst>
                                    <p:set>
                                      <p:cBhvr>
                                        <p:cTn id="141" dur="1" fill="hold">
                                          <p:stCondLst>
                                            <p:cond delay="0"/>
                                          </p:stCondLst>
                                        </p:cTn>
                                        <p:tgtEl>
                                          <p:spTgt spid="39"/>
                                        </p:tgtEl>
                                        <p:attrNameLst>
                                          <p:attrName>style.visibility</p:attrName>
                                        </p:attrNameLst>
                                      </p:cBhvr>
                                      <p:to>
                                        <p:strVal val="visible"/>
                                      </p:to>
                                    </p:set>
                                    <p:animEffect transition="in" filter="strips(downLeft)">
                                      <p:cBhvr>
                                        <p:cTn id="142" dur="500"/>
                                        <p:tgtEl>
                                          <p:spTgt spid="39"/>
                                        </p:tgtEl>
                                      </p:cBhvr>
                                    </p:animEffect>
                                  </p:childTnLst>
                                </p:cTn>
                              </p:par>
                            </p:childTnLst>
                          </p:cTn>
                        </p:par>
                        <p:par>
                          <p:cTn id="143" fill="hold" nodeType="afterGroup">
                            <p:stCondLst>
                              <p:cond delay="500"/>
                            </p:stCondLst>
                            <p:childTnLst>
                              <p:par>
                                <p:cTn id="144" presetID="18" presetClass="entr" presetSubtype="12" fill="hold" nodeType="afterEffect">
                                  <p:stCondLst>
                                    <p:cond delay="0"/>
                                  </p:stCondLst>
                                  <p:childTnLst>
                                    <p:set>
                                      <p:cBhvr>
                                        <p:cTn id="145" dur="1" fill="hold">
                                          <p:stCondLst>
                                            <p:cond delay="0"/>
                                          </p:stCondLst>
                                        </p:cTn>
                                        <p:tgtEl>
                                          <p:spTgt spid="40"/>
                                        </p:tgtEl>
                                        <p:attrNameLst>
                                          <p:attrName>style.visibility</p:attrName>
                                        </p:attrNameLst>
                                      </p:cBhvr>
                                      <p:to>
                                        <p:strVal val="visible"/>
                                      </p:to>
                                    </p:set>
                                    <p:animEffect transition="in" filter="strips(downLeft)">
                                      <p:cBhvr>
                                        <p:cTn id="146" dur="500"/>
                                        <p:tgtEl>
                                          <p:spTgt spid="40"/>
                                        </p:tgtEl>
                                      </p:cBhvr>
                                    </p:animEffect>
                                  </p:childTnLst>
                                </p:cTn>
                              </p:par>
                              <p:par>
                                <p:cTn id="147" presetID="18" presetClass="entr" presetSubtype="12" fill="hold" grpId="0" nodeType="withEffect">
                                  <p:stCondLst>
                                    <p:cond delay="0"/>
                                  </p:stCondLst>
                                  <p:childTnLst>
                                    <p:set>
                                      <p:cBhvr>
                                        <p:cTn id="148" dur="1" fill="hold">
                                          <p:stCondLst>
                                            <p:cond delay="0"/>
                                          </p:stCondLst>
                                        </p:cTn>
                                        <p:tgtEl>
                                          <p:spTgt spid="43"/>
                                        </p:tgtEl>
                                        <p:attrNameLst>
                                          <p:attrName>style.visibility</p:attrName>
                                        </p:attrNameLst>
                                      </p:cBhvr>
                                      <p:to>
                                        <p:strVal val="visible"/>
                                      </p:to>
                                    </p:set>
                                    <p:animEffect transition="in" filter="strips(downLeft)">
                                      <p:cBhvr>
                                        <p:cTn id="149" dur="500"/>
                                        <p:tgtEl>
                                          <p:spTgt spid="43"/>
                                        </p:tgtEl>
                                      </p:cBhvr>
                                    </p:animEffect>
                                  </p:childTnLst>
                                </p:cTn>
                              </p:par>
                            </p:childTnLst>
                          </p:cTn>
                        </p:par>
                        <p:par>
                          <p:cTn id="150" fill="hold" nodeType="afterGroup">
                            <p:stCondLst>
                              <p:cond delay="1000"/>
                            </p:stCondLst>
                            <p:childTnLst>
                              <p:par>
                                <p:cTn id="151" presetID="18" presetClass="entr" presetSubtype="12" fill="hold" nodeType="afterEffect">
                                  <p:stCondLst>
                                    <p:cond delay="0"/>
                                  </p:stCondLst>
                                  <p:childTnLst>
                                    <p:set>
                                      <p:cBhvr>
                                        <p:cTn id="152" dur="1" fill="hold">
                                          <p:stCondLst>
                                            <p:cond delay="0"/>
                                          </p:stCondLst>
                                        </p:cTn>
                                        <p:tgtEl>
                                          <p:spTgt spid="44"/>
                                        </p:tgtEl>
                                        <p:attrNameLst>
                                          <p:attrName>style.visibility</p:attrName>
                                        </p:attrNameLst>
                                      </p:cBhvr>
                                      <p:to>
                                        <p:strVal val="visible"/>
                                      </p:to>
                                    </p:set>
                                    <p:animEffect transition="in" filter="strips(downLeft)">
                                      <p:cBhvr>
                                        <p:cTn id="153"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7" grpId="0"/>
      <p:bldP spid="20" grpId="0"/>
      <p:bldP spid="22" grpId="0" animBg="1"/>
      <p:bldP spid="23" grpId="0"/>
      <p:bldP spid="25" grpId="0"/>
      <p:bldP spid="26" grpId="0" animBg="1"/>
      <p:bldP spid="27" grpId="0" animBg="1"/>
      <p:bldP spid="28" grpId="0"/>
      <p:bldP spid="29" grpId="0" animBg="1"/>
      <p:bldP spid="31" grpId="0"/>
      <p:bldP spid="43" grpId="0"/>
      <p:bldP spid="56" grpId="0"/>
      <p:bldP spid="60" grpId="0"/>
      <p:bldP spid="37" grpId="0"/>
      <p:bldP spid="34" grpId="0"/>
      <p:bldP spid="3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idx="4294967295"/>
          </p:nvPr>
        </p:nvSpPr>
        <p:spPr>
          <a:xfrm>
            <a:off x="914400" y="0"/>
            <a:ext cx="8229600" cy="1083212"/>
          </a:xfrm>
        </p:spPr>
        <p:txBody>
          <a:bodyPr/>
          <a:lstStyle/>
          <a:p>
            <a:pPr>
              <a:spcBef>
                <a:spcPts val="600"/>
              </a:spcBef>
              <a:spcAft>
                <a:spcPts val="2400"/>
              </a:spcAft>
            </a:pPr>
            <a:r>
              <a:rPr lang="en-US" altLang="en-US" sz="4000" b="1" dirty="0">
                <a:latin typeface="Times New Roman" panose="02020603050405020304" pitchFamily="18" charset="0"/>
                <a:cs typeface="Times New Roman" panose="02020603050405020304" pitchFamily="18" charset="0"/>
              </a:rPr>
              <a:t>Filter </a:t>
            </a:r>
            <a:br>
              <a:rPr lang="en-US" altLang="en-US" sz="4000" b="1" dirty="0">
                <a:latin typeface="Times New Roman" panose="02020603050405020304" pitchFamily="18" charset="0"/>
                <a:cs typeface="Times New Roman" panose="02020603050405020304" pitchFamily="18" charset="0"/>
              </a:rPr>
            </a:br>
            <a:r>
              <a:rPr lang="en-US" altLang="en-US" b="1" dirty="0">
                <a:latin typeface="Times New Roman" panose="02020603050405020304" pitchFamily="18" charset="0"/>
                <a:cs typeface="Times New Roman" panose="02020603050405020304" pitchFamily="18" charset="0"/>
              </a:rPr>
              <a:t> </a:t>
            </a:r>
            <a:r>
              <a:rPr lang="en-US" altLang="en-US" sz="3600" dirty="0">
                <a:latin typeface="Times New Roman" panose="02020603050405020304" pitchFamily="18" charset="0"/>
                <a:cs typeface="Times New Roman" panose="02020603050405020304" pitchFamily="18" charset="0"/>
              </a:rPr>
              <a:t>Usage</a:t>
            </a:r>
            <a:endParaRPr lang="en-US" altLang="en-US" sz="4800" b="1" dirty="0">
              <a:latin typeface="Times New Roman" panose="02020603050405020304" pitchFamily="18" charset="0"/>
              <a:cs typeface="Times New Roman" panose="02020603050405020304" pitchFamily="18" charset="0"/>
            </a:endParaRPr>
          </a:p>
        </p:txBody>
      </p:sp>
      <p:sp>
        <p:nvSpPr>
          <p:cNvPr id="15363" name="Rectangle 3"/>
          <p:cNvSpPr>
            <a:spLocks noGrp="1"/>
          </p:cNvSpPr>
          <p:nvPr>
            <p:ph type="body" idx="4294967295"/>
          </p:nvPr>
        </p:nvSpPr>
        <p:spPr>
          <a:xfrm>
            <a:off x="0" y="1181686"/>
            <a:ext cx="9144000" cy="5676314"/>
          </a:xfrm>
        </p:spPr>
        <p:txBody>
          <a:bodyPr/>
          <a:lstStyle/>
          <a:p>
            <a:pPr algn="just" eaLnBrk="1" hangingPunct="1"/>
            <a:r>
              <a:rPr lang="en-US" altLang="en-US" dirty="0">
                <a:latin typeface="Times New Roman" panose="02020603050405020304" pitchFamily="18" charset="0"/>
              </a:rPr>
              <a:t>Authorize request</a:t>
            </a:r>
          </a:p>
          <a:p>
            <a:pPr algn="just" eaLnBrk="1" hangingPunct="1"/>
            <a:r>
              <a:rPr lang="en-US" altLang="en-US" dirty="0">
                <a:latin typeface="Times New Roman" panose="02020603050405020304" pitchFamily="18" charset="0"/>
              </a:rPr>
              <a:t>Altering request headers and modify data</a:t>
            </a:r>
          </a:p>
          <a:p>
            <a:pPr algn="just" eaLnBrk="1" hangingPunct="1"/>
            <a:r>
              <a:rPr lang="en-US" altLang="en-US" dirty="0">
                <a:latin typeface="Times New Roman" panose="02020603050405020304" pitchFamily="18" charset="0"/>
              </a:rPr>
              <a:t>Modify response headers and data</a:t>
            </a:r>
          </a:p>
          <a:p>
            <a:pPr algn="just" eaLnBrk="1" hangingPunct="1"/>
            <a:r>
              <a:rPr lang="en-US" altLang="en-US" dirty="0">
                <a:latin typeface="Times New Roman" panose="02020603050405020304" pitchFamily="18" charset="0"/>
              </a:rPr>
              <a:t>Authenticating the user</a:t>
            </a:r>
          </a:p>
          <a:p>
            <a:pPr algn="just" eaLnBrk="1" hangingPunct="1"/>
            <a:r>
              <a:rPr lang="en-US" altLang="en-US" dirty="0">
                <a:latin typeface="Times New Roman" panose="02020603050405020304" pitchFamily="18" charset="0"/>
              </a:rPr>
              <a:t>Comprising files</a:t>
            </a:r>
          </a:p>
          <a:p>
            <a:pPr algn="just" eaLnBrk="1" hangingPunct="1"/>
            <a:r>
              <a:rPr lang="en-US" altLang="en-US" dirty="0">
                <a:latin typeface="Times New Roman" panose="02020603050405020304" pitchFamily="18" charset="0"/>
              </a:rPr>
              <a:t>Encrypting data</a:t>
            </a:r>
          </a:p>
          <a:p>
            <a:pPr algn="just" eaLnBrk="1" hangingPunct="1"/>
            <a:r>
              <a:rPr lang="en-US" altLang="en-US" dirty="0">
                <a:latin typeface="Times New Roman" panose="02020603050405020304" pitchFamily="18" charset="0"/>
              </a:rPr>
              <a:t>Converting images</a:t>
            </a:r>
          </a:p>
          <a:p>
            <a:pPr algn="just" eaLnBrk="1" hangingPunct="1"/>
            <a:r>
              <a:rPr lang="en-US" altLang="en-US" dirty="0">
                <a:latin typeface="Times New Roman" panose="02020603050405020304" pitchFamily="18" charset="0"/>
              </a:rPr>
              <a:t>Logging and auditing filters </a:t>
            </a:r>
          </a:p>
          <a:p>
            <a:pPr algn="just" eaLnBrk="1" hangingPunct="1"/>
            <a:r>
              <a:rPr lang="en-US" altLang="en-US" dirty="0">
                <a:latin typeface="Times New Roman" panose="02020603050405020304" pitchFamily="18" charset="0"/>
              </a:rPr>
              <a:t>Filters that trigger resource access events</a:t>
            </a: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09564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6332</TotalTime>
  <Words>2535</Words>
  <Application>Microsoft Office PowerPoint</Application>
  <PresentationFormat>Trình chiếu Trên màn hình (4:3)</PresentationFormat>
  <Paragraphs>327</Paragraphs>
  <Slides>61</Slides>
  <Notes>57</Notes>
  <HiddenSlides>0</HiddenSlides>
  <MMClips>0</MMClips>
  <ScaleCrop>false</ScaleCrop>
  <HeadingPairs>
    <vt:vector size="4" baseType="variant">
      <vt:variant>
        <vt:lpstr>Chủ đề</vt:lpstr>
      </vt:variant>
      <vt:variant>
        <vt:i4>1</vt:i4>
      </vt:variant>
      <vt:variant>
        <vt:lpstr>Tiêu đề Bản chiếu</vt:lpstr>
      </vt:variant>
      <vt:variant>
        <vt:i4>61</vt:i4>
      </vt:variant>
    </vt:vector>
  </HeadingPairs>
  <TitlesOfParts>
    <vt:vector size="62" baseType="lpstr">
      <vt:lpstr>Office Theme</vt:lpstr>
      <vt:lpstr>Filter   Filter  #Filter #Controller #JavaEE</vt:lpstr>
      <vt:lpstr>Review</vt:lpstr>
      <vt:lpstr>Objectives</vt:lpstr>
      <vt:lpstr>Objectives</vt:lpstr>
      <vt:lpstr>Filter Requirements </vt:lpstr>
      <vt:lpstr>Filter   Overview</vt:lpstr>
      <vt:lpstr>Filter   Overview</vt:lpstr>
      <vt:lpstr>Filter  Interactive Filter Model</vt:lpstr>
      <vt:lpstr>Filter   Usage</vt:lpstr>
      <vt:lpstr>Filter   Benefits - Advantages</vt:lpstr>
      <vt:lpstr>Filter   Life Cycle</vt:lpstr>
      <vt:lpstr>Filter   API</vt:lpstr>
      <vt:lpstr>Filter   Configuration</vt:lpstr>
      <vt:lpstr>Filter  Example</vt:lpstr>
      <vt:lpstr>Filter  Example</vt:lpstr>
      <vt:lpstr>Filter  Example</vt:lpstr>
      <vt:lpstr>Filter  Example</vt:lpstr>
      <vt:lpstr>Filter  Example</vt:lpstr>
      <vt:lpstr>Filter  Example</vt:lpstr>
      <vt:lpstr>Filter  Example</vt:lpstr>
      <vt:lpstr>Filter  Example</vt:lpstr>
      <vt:lpstr>Filter  Example</vt:lpstr>
      <vt:lpstr>Filter  Example</vt:lpstr>
      <vt:lpstr>Filter Chain  Definition</vt:lpstr>
      <vt:lpstr>Filter Chain  Example </vt:lpstr>
      <vt:lpstr>Filter Chain  Example </vt:lpstr>
      <vt:lpstr>Filter Chain  Example </vt:lpstr>
      <vt:lpstr>Filter Chain  Example </vt:lpstr>
      <vt:lpstr>Filter Chain  Example </vt:lpstr>
      <vt:lpstr>Filter Chain  Example </vt:lpstr>
      <vt:lpstr>Filter Chain  Example – Change position</vt:lpstr>
      <vt:lpstr>Filter Chain  Example </vt:lpstr>
      <vt:lpstr>Filter Chain   Why need a Wrapper Class</vt:lpstr>
      <vt:lpstr>Filter Chain   Why need a Wrapper Class</vt:lpstr>
      <vt:lpstr>Filter Chain  Why need a Wrapper Class</vt:lpstr>
      <vt:lpstr>Filter Chain   Wrapper Class</vt:lpstr>
      <vt:lpstr>Filter Chain   Wrapper Class – Altering Request</vt:lpstr>
      <vt:lpstr>Filter Chain   Wrapper Class – Altering Response</vt:lpstr>
      <vt:lpstr>Filter Chain   Wrapper Class – Example</vt:lpstr>
      <vt:lpstr>Filter Chain   Wrapper Class – Example</vt:lpstr>
      <vt:lpstr>Filter Chain   Wrapper Class – Example</vt:lpstr>
      <vt:lpstr>Filter Chain   Wrapper Class – Example</vt:lpstr>
      <vt:lpstr>Filter Chain   Wrapper Class – Example</vt:lpstr>
      <vt:lpstr>MVC2 Filter Acts as Controller</vt:lpstr>
      <vt:lpstr>Summary</vt:lpstr>
      <vt:lpstr>Summary</vt:lpstr>
      <vt:lpstr>Next Days</vt:lpstr>
      <vt:lpstr>Appendix MVC2 using Filter as Controller</vt:lpstr>
      <vt:lpstr>Appendix MVC2 using Filter as Controller</vt:lpstr>
      <vt:lpstr>Appendix MVC2 using Filter as Controller</vt:lpstr>
      <vt:lpstr>Appendix MVC2 using Filter as Controller</vt:lpstr>
      <vt:lpstr>Appendix MVC2 using Filter as Controller</vt:lpstr>
      <vt:lpstr>Appendix MVC2 using Filter as Controller</vt:lpstr>
      <vt:lpstr>Appendix MVC2 using Filter as Controller</vt:lpstr>
      <vt:lpstr>Appendix MVC2 using Filter as Controller</vt:lpstr>
      <vt:lpstr>Appendix MVC2 using Filter as Controller</vt:lpstr>
      <vt:lpstr>Appendix MVC2 using Filter as Controller</vt:lpstr>
      <vt:lpstr>Appendix MVC2 using Filter as Controller</vt:lpstr>
      <vt:lpstr>Appendix MVC2 using Filter as Controller</vt:lpstr>
      <vt:lpstr>Appendix MVC2 using Filter as Controller</vt:lpstr>
      <vt:lpstr>Appendix MVC2 using Filter as Controller</vt:lpstr>
    </vt:vector>
  </TitlesOfParts>
  <Company>FPT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JAD: Java Fundamentals</dc:title>
  <dc:creator>Kieu Trong Khanh</dc:creator>
  <cp:lastModifiedBy>Kieu Trong Khanh (FE FPTU HCM)</cp:lastModifiedBy>
  <cp:revision>2716</cp:revision>
  <dcterms:created xsi:type="dcterms:W3CDTF">2007-08-21T04:43:22Z</dcterms:created>
  <dcterms:modified xsi:type="dcterms:W3CDTF">2022-12-08T07:37:18Z</dcterms:modified>
</cp:coreProperties>
</file>