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ebas Neue"/>
      <p:regular r:id="rId17"/>
    </p:embeddedFont>
    <p:embeddedFont>
      <p:font typeface="Assistant"/>
      <p:regular r:id="rId18"/>
      <p:bold r:id="rId19"/>
    </p:embeddedFont>
    <p:embeddedFont>
      <p:font typeface="Big Shoulders Text"/>
      <p:regular r:id="rId20"/>
      <p:bold r:id="rId21"/>
    </p:embeddedFont>
    <p:embeddedFont>
      <p:font typeface="PT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igShouldersText-regular.fntdata"/><Relationship Id="rId22" Type="http://schemas.openxmlformats.org/officeDocument/2006/relationships/font" Target="fonts/PTSans-regular.fntdata"/><Relationship Id="rId21" Type="http://schemas.openxmlformats.org/officeDocument/2006/relationships/font" Target="fonts/BigShouldersText-bold.fntdata"/><Relationship Id="rId24" Type="http://schemas.openxmlformats.org/officeDocument/2006/relationships/font" Target="fonts/PTSans-italic.fntdata"/><Relationship Id="rId23"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ebasNeue-regular.fntdata"/><Relationship Id="rId16" Type="http://schemas.openxmlformats.org/officeDocument/2006/relationships/slide" Target="slides/slide12.xml"/><Relationship Id="rId19" Type="http://schemas.openxmlformats.org/officeDocument/2006/relationships/font" Target="fonts/Assistant-bold.fntdata"/><Relationship Id="rId18" Type="http://schemas.openxmlformats.org/officeDocument/2006/relationships/font" Target="fonts/Assistan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4ace12ca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4ace12ca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846cf2f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846cf2f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4ace12cad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4ace12ca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4ace12cad6_0_20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4ace12cad6_0_20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821d91ca1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821d91ca1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4ace12c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4ace12c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4ace12ca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4ace12ca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4ace12ca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14ace12ca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846cf2fb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846cf2fb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4ace12cad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4ace12cad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8412e74d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8412e74d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861200" y="402050"/>
            <a:ext cx="4569600" cy="31011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5838475" y="3589000"/>
            <a:ext cx="2592300" cy="694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278668" y="-3622277"/>
            <a:ext cx="7093598" cy="11211064"/>
            <a:chOff x="1550175" y="-2587150"/>
            <a:chExt cx="6438775" cy="10176150"/>
          </a:xfrm>
        </p:grpSpPr>
        <p:sp>
          <p:nvSpPr>
            <p:cNvPr id="13" name="Google Shape;13;p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sp>
        <p:nvSpPr>
          <p:cNvPr id="226" name="Google Shape;226;p11"/>
          <p:cNvSpPr txBox="1"/>
          <p:nvPr>
            <p:ph hasCustomPrompt="1" type="title"/>
          </p:nvPr>
        </p:nvSpPr>
        <p:spPr>
          <a:xfrm>
            <a:off x="3404325" y="1818500"/>
            <a:ext cx="2420100" cy="14886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7" name="Google Shape;227;p11"/>
          <p:cNvSpPr txBox="1"/>
          <p:nvPr>
            <p:ph idx="1" type="subTitle"/>
          </p:nvPr>
        </p:nvSpPr>
        <p:spPr>
          <a:xfrm>
            <a:off x="1284000" y="34924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228" name="Google Shape;228;p11"/>
          <p:cNvGrpSpPr/>
          <p:nvPr/>
        </p:nvGrpSpPr>
        <p:grpSpPr>
          <a:xfrm rot="-5400000">
            <a:off x="7282771" y="3282263"/>
            <a:ext cx="1913818" cy="1808633"/>
            <a:chOff x="1809775" y="3952575"/>
            <a:chExt cx="1737150" cy="1641675"/>
          </a:xfrm>
        </p:grpSpPr>
        <p:sp>
          <p:nvSpPr>
            <p:cNvPr id="229" name="Google Shape;229;p11"/>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2" name="Shape 232"/>
        <p:cNvGrpSpPr/>
        <p:nvPr/>
      </p:nvGrpSpPr>
      <p:grpSpPr>
        <a:xfrm>
          <a:off x="0" y="0"/>
          <a:ext cx="0" cy="0"/>
          <a:chOff x="0" y="0"/>
          <a:chExt cx="0" cy="0"/>
        </a:xfrm>
      </p:grpSpPr>
      <p:sp>
        <p:nvSpPr>
          <p:cNvPr id="233" name="Google Shape;23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34" name="Shape 234"/>
        <p:cNvGrpSpPr/>
        <p:nvPr/>
      </p:nvGrpSpPr>
      <p:grpSpPr>
        <a:xfrm>
          <a:off x="0" y="0"/>
          <a:ext cx="0" cy="0"/>
          <a:chOff x="0" y="0"/>
          <a:chExt cx="0" cy="0"/>
        </a:xfrm>
      </p:grpSpPr>
      <p:sp>
        <p:nvSpPr>
          <p:cNvPr id="235" name="Google Shape;23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 name="Google Shape;236;p13"/>
          <p:cNvSpPr txBox="1"/>
          <p:nvPr>
            <p:ph idx="1" type="subTitle"/>
          </p:nvPr>
        </p:nvSpPr>
        <p:spPr>
          <a:xfrm>
            <a:off x="2055300" y="21931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7" name="Google Shape;237;p13"/>
          <p:cNvSpPr txBox="1"/>
          <p:nvPr>
            <p:ph idx="2" type="subTitle"/>
          </p:nvPr>
        </p:nvSpPr>
        <p:spPr>
          <a:xfrm>
            <a:off x="4725904" y="21931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13"/>
          <p:cNvSpPr txBox="1"/>
          <p:nvPr>
            <p:ph idx="3" type="subTitle"/>
          </p:nvPr>
        </p:nvSpPr>
        <p:spPr>
          <a:xfrm>
            <a:off x="2055300" y="39313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9" name="Google Shape;239;p13"/>
          <p:cNvSpPr txBox="1"/>
          <p:nvPr>
            <p:ph idx="4" type="subTitle"/>
          </p:nvPr>
        </p:nvSpPr>
        <p:spPr>
          <a:xfrm>
            <a:off x="4725904" y="39313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3"/>
          <p:cNvSpPr txBox="1"/>
          <p:nvPr>
            <p:ph hasCustomPrompt="1" idx="5" type="title"/>
          </p:nvPr>
        </p:nvSpPr>
        <p:spPr>
          <a:xfrm>
            <a:off x="2869352" y="1381646"/>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p:nvPr>
            <p:ph hasCustomPrompt="1" idx="6" type="title"/>
          </p:nvPr>
        </p:nvSpPr>
        <p:spPr>
          <a:xfrm>
            <a:off x="2869352" y="3119854"/>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13"/>
          <p:cNvSpPr txBox="1"/>
          <p:nvPr>
            <p:ph hasCustomPrompt="1" idx="7" type="title"/>
          </p:nvPr>
        </p:nvSpPr>
        <p:spPr>
          <a:xfrm>
            <a:off x="5539952" y="1381646"/>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8" type="title"/>
          </p:nvPr>
        </p:nvSpPr>
        <p:spPr>
          <a:xfrm>
            <a:off x="5539952" y="3119854"/>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idx="9" type="subTitle"/>
          </p:nvPr>
        </p:nvSpPr>
        <p:spPr>
          <a:xfrm>
            <a:off x="2055300" y="1980375"/>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5" name="Google Shape;245;p13"/>
          <p:cNvSpPr txBox="1"/>
          <p:nvPr>
            <p:ph idx="13" type="subTitle"/>
          </p:nvPr>
        </p:nvSpPr>
        <p:spPr>
          <a:xfrm>
            <a:off x="4725910" y="1980375"/>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rgbClr val="F6DF5C"/>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6" name="Google Shape;246;p13"/>
          <p:cNvSpPr txBox="1"/>
          <p:nvPr>
            <p:ph idx="14" type="subTitle"/>
          </p:nvPr>
        </p:nvSpPr>
        <p:spPr>
          <a:xfrm>
            <a:off x="2055300" y="3718650"/>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7" name="Google Shape;247;p13"/>
          <p:cNvSpPr txBox="1"/>
          <p:nvPr>
            <p:ph idx="15" type="subTitle"/>
          </p:nvPr>
        </p:nvSpPr>
        <p:spPr>
          <a:xfrm>
            <a:off x="4725910" y="3718650"/>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48" name="Google Shape;248;p13"/>
          <p:cNvGrpSpPr/>
          <p:nvPr/>
        </p:nvGrpSpPr>
        <p:grpSpPr>
          <a:xfrm>
            <a:off x="-221266" y="3582538"/>
            <a:ext cx="1913818" cy="1808633"/>
            <a:chOff x="1809775" y="3952575"/>
            <a:chExt cx="1737150" cy="1641675"/>
          </a:xfrm>
        </p:grpSpPr>
        <p:sp>
          <p:nvSpPr>
            <p:cNvPr id="249" name="Google Shape;249;p1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3"/>
          <p:cNvGrpSpPr/>
          <p:nvPr/>
        </p:nvGrpSpPr>
        <p:grpSpPr>
          <a:xfrm>
            <a:off x="7977713" y="270475"/>
            <a:ext cx="906125" cy="669300"/>
            <a:chOff x="2527900" y="3184675"/>
            <a:chExt cx="906125" cy="669300"/>
          </a:xfrm>
        </p:grpSpPr>
        <p:sp>
          <p:nvSpPr>
            <p:cNvPr id="252" name="Google Shape;252;p13"/>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6" name="Shape 266"/>
        <p:cNvGrpSpPr/>
        <p:nvPr/>
      </p:nvGrpSpPr>
      <p:grpSpPr>
        <a:xfrm>
          <a:off x="0" y="0"/>
          <a:ext cx="0" cy="0"/>
          <a:chOff x="0" y="0"/>
          <a:chExt cx="0" cy="0"/>
        </a:xfrm>
      </p:grpSpPr>
      <p:sp>
        <p:nvSpPr>
          <p:cNvPr id="267" name="Google Shape;267;p14"/>
          <p:cNvSpPr txBox="1"/>
          <p:nvPr>
            <p:ph type="title"/>
          </p:nvPr>
        </p:nvSpPr>
        <p:spPr>
          <a:xfrm>
            <a:off x="4070575" y="3176488"/>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8" name="Google Shape;268;p14"/>
          <p:cNvSpPr txBox="1"/>
          <p:nvPr>
            <p:ph idx="1" type="subTitle"/>
          </p:nvPr>
        </p:nvSpPr>
        <p:spPr>
          <a:xfrm>
            <a:off x="1739575"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69" name="Google Shape;269;p14"/>
          <p:cNvGrpSpPr/>
          <p:nvPr/>
        </p:nvGrpSpPr>
        <p:grpSpPr>
          <a:xfrm flipH="1">
            <a:off x="-1860818" y="-4340227"/>
            <a:ext cx="7093598" cy="11211064"/>
            <a:chOff x="1550175" y="-2587150"/>
            <a:chExt cx="6438775" cy="10176150"/>
          </a:xfrm>
        </p:grpSpPr>
        <p:sp>
          <p:nvSpPr>
            <p:cNvPr id="270" name="Google Shape;270;p1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14"/>
          <p:cNvGrpSpPr/>
          <p:nvPr/>
        </p:nvGrpSpPr>
        <p:grpSpPr>
          <a:xfrm rot="-1696554">
            <a:off x="445351" y="2972330"/>
            <a:ext cx="1531366" cy="1840985"/>
            <a:chOff x="5460125" y="1253125"/>
            <a:chExt cx="883600" cy="1062250"/>
          </a:xfrm>
        </p:grpSpPr>
        <p:sp>
          <p:nvSpPr>
            <p:cNvPr id="279" name="Google Shape;279;p14"/>
            <p:cNvSpPr/>
            <p:nvPr/>
          </p:nvSpPr>
          <p:spPr>
            <a:xfrm>
              <a:off x="5547600" y="1532150"/>
              <a:ext cx="753400" cy="442825"/>
            </a:xfrm>
            <a:custGeom>
              <a:rect b="b" l="l" r="r" t="t"/>
              <a:pathLst>
                <a:path extrusionOk="0" h="17713" w="30136">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5605250" y="1253125"/>
              <a:ext cx="522825" cy="766250"/>
            </a:xfrm>
            <a:custGeom>
              <a:rect b="b" l="l" r="r" t="t"/>
              <a:pathLst>
                <a:path extrusionOk="0" h="30650" w="20913">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5628300" y="1303300"/>
              <a:ext cx="577775" cy="762200"/>
            </a:xfrm>
            <a:custGeom>
              <a:rect b="b" l="l" r="r" t="t"/>
              <a:pathLst>
                <a:path extrusionOk="0" h="30488" w="23111">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5687300" y="1358225"/>
              <a:ext cx="446900" cy="621825"/>
            </a:xfrm>
            <a:custGeom>
              <a:rect b="b" l="l" r="r" t="t"/>
              <a:pathLst>
                <a:path extrusionOk="0" h="24873" w="17876">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5614750" y="1364325"/>
              <a:ext cx="651675" cy="732375"/>
            </a:xfrm>
            <a:custGeom>
              <a:rect b="b" l="l" r="r" t="t"/>
              <a:pathLst>
                <a:path extrusionOk="0" h="29295" w="26067">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5628300" y="1433500"/>
              <a:ext cx="671350" cy="714725"/>
            </a:xfrm>
            <a:custGeom>
              <a:rect b="b" l="l" r="r" t="t"/>
              <a:pathLst>
                <a:path extrusionOk="0" h="28589" w="26854">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5678475" y="1506050"/>
              <a:ext cx="526225" cy="564200"/>
            </a:xfrm>
            <a:custGeom>
              <a:rect b="b" l="l" r="r" t="t"/>
              <a:pathLst>
                <a:path extrusionOk="0" h="22568" w="21049">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812075" y="1677275"/>
              <a:ext cx="244125" cy="241900"/>
            </a:xfrm>
            <a:custGeom>
              <a:rect b="b" l="l" r="r" t="t"/>
              <a:pathLst>
                <a:path extrusionOk="0" h="9676" w="9765">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6025000" y="1570475"/>
              <a:ext cx="78675" cy="95625"/>
            </a:xfrm>
            <a:custGeom>
              <a:rect b="b" l="l" r="r" t="t"/>
              <a:pathLst>
                <a:path extrusionOk="0" h="3825" w="3147">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6052125" y="1594875"/>
              <a:ext cx="82075" cy="97675"/>
            </a:xfrm>
            <a:custGeom>
              <a:rect b="b" l="l" r="r" t="t"/>
              <a:pathLst>
                <a:path extrusionOk="0" h="3907" w="3283">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460125" y="1574525"/>
              <a:ext cx="883600" cy="740850"/>
            </a:xfrm>
            <a:custGeom>
              <a:rect b="b" l="l" r="r" t="t"/>
              <a:pathLst>
                <a:path extrusionOk="0" h="29634" w="35344">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899550" y="2003650"/>
              <a:ext cx="392625" cy="232050"/>
            </a:xfrm>
            <a:custGeom>
              <a:rect b="b" l="l" r="r" t="t"/>
              <a:pathLst>
                <a:path extrusionOk="0" h="9282" w="15705">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5947700" y="2040725"/>
              <a:ext cx="104450" cy="94275"/>
            </a:xfrm>
            <a:custGeom>
              <a:rect b="b" l="l" r="r" t="t"/>
              <a:pathLst>
                <a:path extrusionOk="0" h="3771" w="4178">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5728675" y="1754225"/>
              <a:ext cx="474000" cy="218375"/>
            </a:xfrm>
            <a:custGeom>
              <a:rect b="b" l="l" r="r" t="t"/>
              <a:pathLst>
                <a:path extrusionOk="0" h="8735" w="18960">
                  <a:moveTo>
                    <a:pt x="1058" y="1"/>
                  </a:moveTo>
                  <a:lnTo>
                    <a:pt x="0" y="3879"/>
                  </a:lnTo>
                  <a:lnTo>
                    <a:pt x="17902" y="8734"/>
                  </a:lnTo>
                  <a:lnTo>
                    <a:pt x="18960" y="4829"/>
                  </a:lnTo>
                  <a:lnTo>
                    <a:pt x="1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4" name="Shape 294"/>
        <p:cNvGrpSpPr/>
        <p:nvPr/>
      </p:nvGrpSpPr>
      <p:grpSpPr>
        <a:xfrm>
          <a:off x="0" y="0"/>
          <a:ext cx="0" cy="0"/>
          <a:chOff x="0" y="0"/>
          <a:chExt cx="0" cy="0"/>
        </a:xfrm>
      </p:grpSpPr>
      <p:sp>
        <p:nvSpPr>
          <p:cNvPr id="295" name="Google Shape;295;p15"/>
          <p:cNvSpPr txBox="1"/>
          <p:nvPr>
            <p:ph type="title"/>
          </p:nvPr>
        </p:nvSpPr>
        <p:spPr>
          <a:xfrm>
            <a:off x="720000" y="1354363"/>
            <a:ext cx="35940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15"/>
          <p:cNvSpPr txBox="1"/>
          <p:nvPr>
            <p:ph idx="1" type="subTitle"/>
          </p:nvPr>
        </p:nvSpPr>
        <p:spPr>
          <a:xfrm>
            <a:off x="720000" y="2986350"/>
            <a:ext cx="35940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 name="Google Shape;297;p15"/>
          <p:cNvSpPr/>
          <p:nvPr>
            <p:ph idx="2" type="pic"/>
          </p:nvPr>
        </p:nvSpPr>
        <p:spPr>
          <a:xfrm>
            <a:off x="4184125" y="690350"/>
            <a:ext cx="4191300" cy="3762900"/>
          </a:xfrm>
          <a:prstGeom prst="rect">
            <a:avLst/>
          </a:prstGeom>
          <a:noFill/>
          <a:ln>
            <a:noFill/>
          </a:ln>
        </p:spPr>
      </p:sp>
      <p:grpSp>
        <p:nvGrpSpPr>
          <p:cNvPr id="298" name="Google Shape;298;p15"/>
          <p:cNvGrpSpPr/>
          <p:nvPr/>
        </p:nvGrpSpPr>
        <p:grpSpPr>
          <a:xfrm>
            <a:off x="4319157" y="-4340227"/>
            <a:ext cx="7093598" cy="11211064"/>
            <a:chOff x="1550175" y="-2587150"/>
            <a:chExt cx="6438775" cy="10176150"/>
          </a:xfrm>
        </p:grpSpPr>
        <p:sp>
          <p:nvSpPr>
            <p:cNvPr id="299" name="Google Shape;299;p15"/>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08" name="Shape 308"/>
        <p:cNvGrpSpPr/>
        <p:nvPr/>
      </p:nvGrpSpPr>
      <p:grpSpPr>
        <a:xfrm>
          <a:off x="0" y="0"/>
          <a:ext cx="0" cy="0"/>
          <a:chOff x="0" y="0"/>
          <a:chExt cx="0" cy="0"/>
        </a:xfrm>
      </p:grpSpPr>
      <p:sp>
        <p:nvSpPr>
          <p:cNvPr id="309" name="Google Shape;309;p16"/>
          <p:cNvSpPr txBox="1"/>
          <p:nvPr>
            <p:ph type="title"/>
          </p:nvPr>
        </p:nvSpPr>
        <p:spPr>
          <a:xfrm>
            <a:off x="720000" y="1745250"/>
            <a:ext cx="323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16"/>
          <p:cNvSpPr txBox="1"/>
          <p:nvPr>
            <p:ph idx="1" type="subTitle"/>
          </p:nvPr>
        </p:nvSpPr>
        <p:spPr>
          <a:xfrm>
            <a:off x="720000" y="2317950"/>
            <a:ext cx="3233100" cy="126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11" name="Google Shape;311;p16"/>
          <p:cNvGrpSpPr/>
          <p:nvPr/>
        </p:nvGrpSpPr>
        <p:grpSpPr>
          <a:xfrm>
            <a:off x="4319157" y="-4340227"/>
            <a:ext cx="7093598" cy="11211064"/>
            <a:chOff x="1550175" y="-2587150"/>
            <a:chExt cx="6438775" cy="10176150"/>
          </a:xfrm>
        </p:grpSpPr>
        <p:sp>
          <p:nvSpPr>
            <p:cNvPr id="312" name="Google Shape;312;p16"/>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6"/>
          <p:cNvGrpSpPr/>
          <p:nvPr/>
        </p:nvGrpSpPr>
        <p:grpSpPr>
          <a:xfrm rot="-1824691">
            <a:off x="7977719" y="4135655"/>
            <a:ext cx="906112" cy="669291"/>
            <a:chOff x="2527900" y="3184675"/>
            <a:chExt cx="906125" cy="669300"/>
          </a:xfrm>
        </p:grpSpPr>
        <p:sp>
          <p:nvSpPr>
            <p:cNvPr id="321" name="Google Shape;321;p1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6"/>
          <p:cNvGrpSpPr/>
          <p:nvPr/>
        </p:nvGrpSpPr>
        <p:grpSpPr>
          <a:xfrm>
            <a:off x="520563" y="327850"/>
            <a:ext cx="906125" cy="669300"/>
            <a:chOff x="2527900" y="3184675"/>
            <a:chExt cx="906125" cy="669300"/>
          </a:xfrm>
        </p:grpSpPr>
        <p:sp>
          <p:nvSpPr>
            <p:cNvPr id="335" name="Google Shape;335;p1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49" name="Shape 349"/>
        <p:cNvGrpSpPr/>
        <p:nvPr/>
      </p:nvGrpSpPr>
      <p:grpSpPr>
        <a:xfrm>
          <a:off x="0" y="0"/>
          <a:ext cx="0" cy="0"/>
          <a:chOff x="0" y="0"/>
          <a:chExt cx="0" cy="0"/>
        </a:xfrm>
      </p:grpSpPr>
      <p:sp>
        <p:nvSpPr>
          <p:cNvPr id="350" name="Google Shape;350;p17"/>
          <p:cNvSpPr txBox="1"/>
          <p:nvPr>
            <p:ph type="title"/>
          </p:nvPr>
        </p:nvSpPr>
        <p:spPr>
          <a:xfrm>
            <a:off x="5553850" y="1745250"/>
            <a:ext cx="2630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17"/>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52" name="Google Shape;352;p17"/>
          <p:cNvGrpSpPr/>
          <p:nvPr/>
        </p:nvGrpSpPr>
        <p:grpSpPr>
          <a:xfrm flipH="1">
            <a:off x="-2012593" y="-4340227"/>
            <a:ext cx="7093598" cy="11211064"/>
            <a:chOff x="1550175" y="-2587150"/>
            <a:chExt cx="6438775" cy="10176150"/>
          </a:xfrm>
        </p:grpSpPr>
        <p:sp>
          <p:nvSpPr>
            <p:cNvPr id="353" name="Google Shape;353;p1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7"/>
          <p:cNvGrpSpPr/>
          <p:nvPr/>
        </p:nvGrpSpPr>
        <p:grpSpPr>
          <a:xfrm flipH="1">
            <a:off x="8192503" y="316069"/>
            <a:ext cx="602510" cy="472160"/>
            <a:chOff x="4677300" y="3097700"/>
            <a:chExt cx="304375" cy="238525"/>
          </a:xfrm>
        </p:grpSpPr>
        <p:sp>
          <p:nvSpPr>
            <p:cNvPr id="362" name="Google Shape;362;p17"/>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7"/>
          <p:cNvGrpSpPr/>
          <p:nvPr/>
        </p:nvGrpSpPr>
        <p:grpSpPr>
          <a:xfrm flipH="1">
            <a:off x="7890889" y="857831"/>
            <a:ext cx="465497" cy="393886"/>
            <a:chOff x="4709125" y="3440000"/>
            <a:chExt cx="270575" cy="228950"/>
          </a:xfrm>
        </p:grpSpPr>
        <p:sp>
          <p:nvSpPr>
            <p:cNvPr id="366" name="Google Shape;366;p17"/>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371" name="Shape 371"/>
        <p:cNvGrpSpPr/>
        <p:nvPr/>
      </p:nvGrpSpPr>
      <p:grpSpPr>
        <a:xfrm>
          <a:off x="0" y="0"/>
          <a:ext cx="0" cy="0"/>
          <a:chOff x="0" y="0"/>
          <a:chExt cx="0" cy="0"/>
        </a:xfrm>
      </p:grpSpPr>
      <p:sp>
        <p:nvSpPr>
          <p:cNvPr id="372" name="Google Shape;37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3" name="Google Shape;373;p18"/>
          <p:cNvSpPr txBox="1"/>
          <p:nvPr>
            <p:ph idx="1" type="body"/>
          </p:nvPr>
        </p:nvSpPr>
        <p:spPr>
          <a:xfrm>
            <a:off x="713225" y="1340000"/>
            <a:ext cx="7704000" cy="964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74" name="Google Shape;374;p18"/>
          <p:cNvGrpSpPr/>
          <p:nvPr/>
        </p:nvGrpSpPr>
        <p:grpSpPr>
          <a:xfrm rot="-5400000">
            <a:off x="7282771" y="3282263"/>
            <a:ext cx="1913818" cy="1808633"/>
            <a:chOff x="1809775" y="3952575"/>
            <a:chExt cx="1737150" cy="1641675"/>
          </a:xfrm>
        </p:grpSpPr>
        <p:sp>
          <p:nvSpPr>
            <p:cNvPr id="375" name="Google Shape;375;p1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8"/>
          <p:cNvGrpSpPr/>
          <p:nvPr/>
        </p:nvGrpSpPr>
        <p:grpSpPr>
          <a:xfrm flipH="1">
            <a:off x="8413078" y="3404169"/>
            <a:ext cx="602510" cy="472160"/>
            <a:chOff x="4677300" y="3097700"/>
            <a:chExt cx="304375" cy="238525"/>
          </a:xfrm>
        </p:grpSpPr>
        <p:sp>
          <p:nvSpPr>
            <p:cNvPr id="378" name="Google Shape;378;p18"/>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8"/>
          <p:cNvGrpSpPr/>
          <p:nvPr/>
        </p:nvGrpSpPr>
        <p:grpSpPr>
          <a:xfrm flipH="1">
            <a:off x="8111464" y="3945931"/>
            <a:ext cx="465497" cy="393886"/>
            <a:chOff x="4709125" y="3440000"/>
            <a:chExt cx="270575" cy="228950"/>
          </a:xfrm>
        </p:grpSpPr>
        <p:sp>
          <p:nvSpPr>
            <p:cNvPr id="382" name="Google Shape;382;p18"/>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387" name="Shape 387"/>
        <p:cNvGrpSpPr/>
        <p:nvPr/>
      </p:nvGrpSpPr>
      <p:grpSpPr>
        <a:xfrm>
          <a:off x="0" y="0"/>
          <a:ext cx="0" cy="0"/>
          <a:chOff x="0" y="0"/>
          <a:chExt cx="0" cy="0"/>
        </a:xfrm>
      </p:grpSpPr>
      <p:sp>
        <p:nvSpPr>
          <p:cNvPr id="388" name="Google Shape;38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9" name="Google Shape;389;p19"/>
          <p:cNvSpPr txBox="1"/>
          <p:nvPr>
            <p:ph idx="1" type="body"/>
          </p:nvPr>
        </p:nvSpPr>
        <p:spPr>
          <a:xfrm>
            <a:off x="713225" y="1159025"/>
            <a:ext cx="7704000" cy="35211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90" name="Google Shape;390;p19"/>
          <p:cNvGrpSpPr/>
          <p:nvPr/>
        </p:nvGrpSpPr>
        <p:grpSpPr>
          <a:xfrm>
            <a:off x="-4" y="3334863"/>
            <a:ext cx="1913818" cy="1808633"/>
            <a:chOff x="1809775" y="3952575"/>
            <a:chExt cx="1737150" cy="1641675"/>
          </a:xfrm>
        </p:grpSpPr>
        <p:sp>
          <p:nvSpPr>
            <p:cNvPr id="391" name="Google Shape;391;p1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rot="10800000">
            <a:off x="7230171" y="-12"/>
            <a:ext cx="1913818" cy="1808633"/>
            <a:chOff x="1809775" y="3952575"/>
            <a:chExt cx="1737150" cy="1641675"/>
          </a:xfrm>
        </p:grpSpPr>
        <p:sp>
          <p:nvSpPr>
            <p:cNvPr id="394" name="Google Shape;394;p1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a:off x="8481553" y="1236500"/>
            <a:ext cx="493325" cy="811218"/>
            <a:chOff x="1129800" y="2995325"/>
            <a:chExt cx="228550" cy="375825"/>
          </a:xfrm>
        </p:grpSpPr>
        <p:sp>
          <p:nvSpPr>
            <p:cNvPr id="397" name="Google Shape;397;p19"/>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
    <p:spTree>
      <p:nvGrpSpPr>
        <p:cNvPr id="405" name="Shape 405"/>
        <p:cNvGrpSpPr/>
        <p:nvPr/>
      </p:nvGrpSpPr>
      <p:grpSpPr>
        <a:xfrm>
          <a:off x="0" y="0"/>
          <a:ext cx="0" cy="0"/>
          <a:chOff x="0" y="0"/>
          <a:chExt cx="0" cy="0"/>
        </a:xfrm>
      </p:grpSpPr>
      <p:sp>
        <p:nvSpPr>
          <p:cNvPr id="406" name="Google Shape;406;p20"/>
          <p:cNvSpPr txBox="1"/>
          <p:nvPr>
            <p:ph type="title"/>
          </p:nvPr>
        </p:nvSpPr>
        <p:spPr>
          <a:xfrm>
            <a:off x="2746350" y="1339800"/>
            <a:ext cx="3651300" cy="8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5000">
                <a:solidFill>
                  <a:schemeClr val="accent4"/>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07" name="Google Shape;407;p20"/>
          <p:cNvSpPr txBox="1"/>
          <p:nvPr>
            <p:ph idx="1" type="subTitle"/>
          </p:nvPr>
        </p:nvSpPr>
        <p:spPr>
          <a:xfrm>
            <a:off x="2746350" y="2141100"/>
            <a:ext cx="3651300" cy="166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08" name="Google Shape;408;p20"/>
          <p:cNvGrpSpPr/>
          <p:nvPr/>
        </p:nvGrpSpPr>
        <p:grpSpPr>
          <a:xfrm flipH="1">
            <a:off x="2355207" y="-3622277"/>
            <a:ext cx="7093598" cy="11211064"/>
            <a:chOff x="1550175" y="-2587150"/>
            <a:chExt cx="6438775" cy="10176150"/>
          </a:xfrm>
        </p:grpSpPr>
        <p:sp>
          <p:nvSpPr>
            <p:cNvPr id="409" name="Google Shape;409;p2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0"/>
          <p:cNvGrpSpPr/>
          <p:nvPr/>
        </p:nvGrpSpPr>
        <p:grpSpPr>
          <a:xfrm>
            <a:off x="11" y="3334863"/>
            <a:ext cx="1913818" cy="1808633"/>
            <a:chOff x="1809775" y="3952575"/>
            <a:chExt cx="1737150" cy="1641675"/>
          </a:xfrm>
        </p:grpSpPr>
        <p:sp>
          <p:nvSpPr>
            <p:cNvPr id="418" name="Google Shape;418;p2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720000" y="2414400"/>
            <a:ext cx="4305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842801" y="1431150"/>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p:nvPr>
            <p:ph idx="1" type="subTitle"/>
          </p:nvPr>
        </p:nvSpPr>
        <p:spPr>
          <a:xfrm>
            <a:off x="720000" y="3167125"/>
            <a:ext cx="43050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8" name="Google Shape;28;p3"/>
          <p:cNvGrpSpPr/>
          <p:nvPr/>
        </p:nvGrpSpPr>
        <p:grpSpPr>
          <a:xfrm rot="-5400000">
            <a:off x="4727679" y="-2320590"/>
            <a:ext cx="6383002" cy="6383002"/>
            <a:chOff x="2195175" y="1795225"/>
            <a:chExt cx="5793775" cy="5793775"/>
          </a:xfrm>
        </p:grpSpPr>
        <p:sp>
          <p:nvSpPr>
            <p:cNvPr id="29" name="Google Shape;29;p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1" name="Shape 421"/>
        <p:cNvGrpSpPr/>
        <p:nvPr/>
      </p:nvGrpSpPr>
      <p:grpSpPr>
        <a:xfrm>
          <a:off x="0" y="0"/>
          <a:ext cx="0" cy="0"/>
          <a:chOff x="0" y="0"/>
          <a:chExt cx="0" cy="0"/>
        </a:xfrm>
      </p:grpSpPr>
      <p:sp>
        <p:nvSpPr>
          <p:cNvPr id="422" name="Google Shape;42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3" name="Google Shape;423;p21"/>
          <p:cNvSpPr txBox="1"/>
          <p:nvPr>
            <p:ph idx="1" type="subTitle"/>
          </p:nvPr>
        </p:nvSpPr>
        <p:spPr>
          <a:xfrm>
            <a:off x="5084550" y="2957350"/>
            <a:ext cx="2547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21"/>
          <p:cNvSpPr txBox="1"/>
          <p:nvPr>
            <p:ph idx="2" type="subTitle"/>
          </p:nvPr>
        </p:nvSpPr>
        <p:spPr>
          <a:xfrm>
            <a:off x="1511850" y="2957350"/>
            <a:ext cx="2547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21"/>
          <p:cNvSpPr txBox="1"/>
          <p:nvPr>
            <p:ph idx="3" type="subTitle"/>
          </p:nvPr>
        </p:nvSpPr>
        <p:spPr>
          <a:xfrm>
            <a:off x="1511875" y="2200425"/>
            <a:ext cx="2547600" cy="92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6" name="Google Shape;426;p21"/>
          <p:cNvSpPr txBox="1"/>
          <p:nvPr>
            <p:ph idx="4" type="subTitle"/>
          </p:nvPr>
        </p:nvSpPr>
        <p:spPr>
          <a:xfrm>
            <a:off x="5084550" y="2200425"/>
            <a:ext cx="2547600" cy="92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7" name="Google Shape;427;p21"/>
          <p:cNvGrpSpPr/>
          <p:nvPr/>
        </p:nvGrpSpPr>
        <p:grpSpPr>
          <a:xfrm rot="-5400000">
            <a:off x="5456329" y="-3306440"/>
            <a:ext cx="6383002" cy="6383002"/>
            <a:chOff x="2195175" y="1795225"/>
            <a:chExt cx="5793775" cy="5793775"/>
          </a:xfrm>
        </p:grpSpPr>
        <p:sp>
          <p:nvSpPr>
            <p:cNvPr id="428" name="Google Shape;428;p2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rot="5400000">
            <a:off x="-3132846" y="1515585"/>
            <a:ext cx="6383002" cy="6383002"/>
            <a:chOff x="2195175" y="1795225"/>
            <a:chExt cx="5793775" cy="5793775"/>
          </a:xfrm>
        </p:grpSpPr>
        <p:sp>
          <p:nvSpPr>
            <p:cNvPr id="433" name="Google Shape;433;p2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1"/>
          <p:cNvGrpSpPr/>
          <p:nvPr/>
        </p:nvGrpSpPr>
        <p:grpSpPr>
          <a:xfrm>
            <a:off x="435148" y="3909704"/>
            <a:ext cx="899049" cy="694293"/>
            <a:chOff x="1544125" y="4400825"/>
            <a:chExt cx="526900" cy="406900"/>
          </a:xfrm>
        </p:grpSpPr>
        <p:sp>
          <p:nvSpPr>
            <p:cNvPr id="438" name="Google Shape;438;p21"/>
            <p:cNvSpPr/>
            <p:nvPr/>
          </p:nvSpPr>
          <p:spPr>
            <a:xfrm>
              <a:off x="1544125" y="4477450"/>
              <a:ext cx="525550" cy="330275"/>
            </a:xfrm>
            <a:custGeom>
              <a:rect b="b" l="l" r="r" t="t"/>
              <a:pathLst>
                <a:path extrusionOk="0" h="13211" w="21022">
                  <a:moveTo>
                    <a:pt x="923" y="1"/>
                  </a:moveTo>
                  <a:cubicBezTo>
                    <a:pt x="407" y="1"/>
                    <a:pt x="1" y="408"/>
                    <a:pt x="1" y="923"/>
                  </a:cubicBezTo>
                  <a:lnTo>
                    <a:pt x="1" y="12234"/>
                  </a:lnTo>
                  <a:cubicBezTo>
                    <a:pt x="1" y="12749"/>
                    <a:pt x="407" y="13156"/>
                    <a:pt x="923" y="13156"/>
                  </a:cubicBezTo>
                  <a:lnTo>
                    <a:pt x="20126" y="13210"/>
                  </a:lnTo>
                  <a:cubicBezTo>
                    <a:pt x="20615" y="13210"/>
                    <a:pt x="21022" y="12803"/>
                    <a:pt x="21022" y="12288"/>
                  </a:cubicBezTo>
                  <a:lnTo>
                    <a:pt x="21022" y="950"/>
                  </a:lnTo>
                  <a:cubicBezTo>
                    <a:pt x="21022" y="462"/>
                    <a:pt x="20615" y="55"/>
                    <a:pt x="20126" y="55"/>
                  </a:cubicBezTo>
                  <a:lnTo>
                    <a:pt x="923" y="1"/>
                  </a:ln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612625" y="4467975"/>
              <a:ext cx="61050" cy="23075"/>
            </a:xfrm>
            <a:custGeom>
              <a:rect b="b" l="l" r="r" t="t"/>
              <a:pathLst>
                <a:path extrusionOk="0" h="923" w="2442">
                  <a:moveTo>
                    <a:pt x="0" y="0"/>
                  </a:moveTo>
                  <a:lnTo>
                    <a:pt x="0" y="922"/>
                  </a:lnTo>
                  <a:lnTo>
                    <a:pt x="2441" y="922"/>
                  </a:lnTo>
                  <a:lnTo>
                    <a:pt x="244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940825" y="4468650"/>
              <a:ext cx="61050" cy="22400"/>
            </a:xfrm>
            <a:custGeom>
              <a:rect b="b" l="l" r="r" t="t"/>
              <a:pathLst>
                <a:path extrusionOk="0" h="896" w="2442">
                  <a:moveTo>
                    <a:pt x="0" y="0"/>
                  </a:moveTo>
                  <a:lnTo>
                    <a:pt x="0" y="895"/>
                  </a:lnTo>
                  <a:lnTo>
                    <a:pt x="2441" y="895"/>
                  </a:lnTo>
                  <a:lnTo>
                    <a:pt x="244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1544125" y="4476775"/>
              <a:ext cx="526900" cy="170325"/>
            </a:xfrm>
            <a:custGeom>
              <a:rect b="b" l="l" r="r" t="t"/>
              <a:pathLst>
                <a:path extrusionOk="0" h="6813" w="21076">
                  <a:moveTo>
                    <a:pt x="923" y="1"/>
                  </a:moveTo>
                  <a:cubicBezTo>
                    <a:pt x="407" y="1"/>
                    <a:pt x="1" y="407"/>
                    <a:pt x="1" y="923"/>
                  </a:cubicBezTo>
                  <a:lnTo>
                    <a:pt x="1" y="4639"/>
                  </a:lnTo>
                  <a:cubicBezTo>
                    <a:pt x="1" y="4639"/>
                    <a:pt x="4251" y="6813"/>
                    <a:pt x="10534" y="6813"/>
                  </a:cubicBezTo>
                  <a:cubicBezTo>
                    <a:pt x="13641" y="6813"/>
                    <a:pt x="17244" y="6281"/>
                    <a:pt x="21076" y="4693"/>
                  </a:cubicBezTo>
                  <a:lnTo>
                    <a:pt x="21076" y="950"/>
                  </a:lnTo>
                  <a:cubicBezTo>
                    <a:pt x="21022" y="435"/>
                    <a:pt x="20615" y="28"/>
                    <a:pt x="20126" y="28"/>
                  </a:cubicBezTo>
                  <a:lnTo>
                    <a:pt x="923" y="1"/>
                  </a:lnTo>
                  <a:close/>
                </a:path>
              </a:pathLst>
            </a:custGeom>
            <a:solidFill>
              <a:srgbClr val="355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758400" y="4596800"/>
              <a:ext cx="98350" cy="25125"/>
            </a:xfrm>
            <a:custGeom>
              <a:rect b="b" l="l" r="r" t="t"/>
              <a:pathLst>
                <a:path extrusionOk="0" h="1005" w="3934">
                  <a:moveTo>
                    <a:pt x="1" y="1"/>
                  </a:moveTo>
                  <a:lnTo>
                    <a:pt x="1" y="1004"/>
                  </a:lnTo>
                  <a:lnTo>
                    <a:pt x="3934" y="1004"/>
                  </a:lnTo>
                  <a:lnTo>
                    <a:pt x="393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870975" y="4434050"/>
              <a:ext cx="20350" cy="43425"/>
            </a:xfrm>
            <a:custGeom>
              <a:rect b="b" l="l" r="r" t="t"/>
              <a:pathLst>
                <a:path extrusionOk="0" h="1737" w="814">
                  <a:moveTo>
                    <a:pt x="0" y="1"/>
                  </a:moveTo>
                  <a:lnTo>
                    <a:pt x="0" y="1737"/>
                  </a:lnTo>
                  <a:lnTo>
                    <a:pt x="814" y="1737"/>
                  </a:lnTo>
                  <a:lnTo>
                    <a:pt x="81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1883850" y="4433375"/>
              <a:ext cx="7475" cy="43425"/>
            </a:xfrm>
            <a:custGeom>
              <a:rect b="b" l="l" r="r" t="t"/>
              <a:pathLst>
                <a:path extrusionOk="0" h="1737" w="299">
                  <a:moveTo>
                    <a:pt x="1" y="1"/>
                  </a:moveTo>
                  <a:lnTo>
                    <a:pt x="1" y="1737"/>
                  </a:lnTo>
                  <a:lnTo>
                    <a:pt x="299" y="1737"/>
                  </a:lnTo>
                  <a:lnTo>
                    <a:pt x="299"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723150" y="4433375"/>
              <a:ext cx="20350" cy="43425"/>
            </a:xfrm>
            <a:custGeom>
              <a:rect b="b" l="l" r="r" t="t"/>
              <a:pathLst>
                <a:path extrusionOk="0" h="1737" w="814">
                  <a:moveTo>
                    <a:pt x="0" y="1"/>
                  </a:moveTo>
                  <a:lnTo>
                    <a:pt x="0" y="1737"/>
                  </a:lnTo>
                  <a:lnTo>
                    <a:pt x="814" y="1737"/>
                  </a:lnTo>
                  <a:lnTo>
                    <a:pt x="81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736025" y="4434725"/>
              <a:ext cx="5450" cy="42750"/>
            </a:xfrm>
            <a:custGeom>
              <a:rect b="b" l="l" r="r" t="t"/>
              <a:pathLst>
                <a:path extrusionOk="0" h="1710" w="218">
                  <a:moveTo>
                    <a:pt x="1" y="1"/>
                  </a:moveTo>
                  <a:lnTo>
                    <a:pt x="1" y="1710"/>
                  </a:lnTo>
                  <a:lnTo>
                    <a:pt x="218" y="1710"/>
                  </a:lnTo>
                  <a:lnTo>
                    <a:pt x="21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1706200" y="4400825"/>
              <a:ext cx="202775" cy="39350"/>
            </a:xfrm>
            <a:custGeom>
              <a:rect b="b" l="l" r="r" t="t"/>
              <a:pathLst>
                <a:path extrusionOk="0" h="1574" w="8111">
                  <a:moveTo>
                    <a:pt x="271" y="1"/>
                  </a:moveTo>
                  <a:cubicBezTo>
                    <a:pt x="136" y="1"/>
                    <a:pt x="0" y="136"/>
                    <a:pt x="0" y="272"/>
                  </a:cubicBezTo>
                  <a:lnTo>
                    <a:pt x="0" y="1303"/>
                  </a:lnTo>
                  <a:cubicBezTo>
                    <a:pt x="0" y="1438"/>
                    <a:pt x="109" y="1574"/>
                    <a:pt x="271" y="1574"/>
                  </a:cubicBezTo>
                  <a:lnTo>
                    <a:pt x="7839" y="1574"/>
                  </a:lnTo>
                  <a:cubicBezTo>
                    <a:pt x="7975" y="1574"/>
                    <a:pt x="8110" y="1438"/>
                    <a:pt x="8110" y="1303"/>
                  </a:cubicBezTo>
                  <a:lnTo>
                    <a:pt x="8110" y="272"/>
                  </a:lnTo>
                  <a:cubicBezTo>
                    <a:pt x="8110" y="109"/>
                    <a:pt x="8002" y="1"/>
                    <a:pt x="7839" y="1"/>
                  </a:cubicBezTo>
                  <a:close/>
                </a:path>
              </a:pathLst>
            </a:custGeom>
            <a:solidFill>
              <a:srgbClr val="355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1"/>
          <p:cNvGrpSpPr/>
          <p:nvPr/>
        </p:nvGrpSpPr>
        <p:grpSpPr>
          <a:xfrm>
            <a:off x="7981238" y="687063"/>
            <a:ext cx="899054" cy="588733"/>
            <a:chOff x="1381375" y="4620650"/>
            <a:chExt cx="455725" cy="298425"/>
          </a:xfrm>
        </p:grpSpPr>
        <p:sp>
          <p:nvSpPr>
            <p:cNvPr id="449" name="Google Shape;449;p21"/>
            <p:cNvSpPr/>
            <p:nvPr/>
          </p:nvSpPr>
          <p:spPr>
            <a:xfrm>
              <a:off x="1415300" y="4837700"/>
              <a:ext cx="273975" cy="81375"/>
            </a:xfrm>
            <a:custGeom>
              <a:rect b="b" l="l" r="r" t="t"/>
              <a:pathLst>
                <a:path extrusionOk="0" h="3255" w="10959">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415300" y="4809650"/>
              <a:ext cx="273975" cy="84325"/>
            </a:xfrm>
            <a:custGeom>
              <a:rect b="b" l="l" r="r" t="t"/>
              <a:pathLst>
                <a:path extrusionOk="0" h="3373" w="10959">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413925" y="4803075"/>
              <a:ext cx="273975" cy="80850"/>
            </a:xfrm>
            <a:custGeom>
              <a:rect b="b" l="l" r="r" t="t"/>
              <a:pathLst>
                <a:path extrusionOk="0" h="3234" w="10959">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413925" y="4774275"/>
              <a:ext cx="273975" cy="84450"/>
            </a:xfrm>
            <a:custGeom>
              <a:rect b="b" l="l" r="r" t="t"/>
              <a:pathLst>
                <a:path extrusionOk="0" h="3378" w="10959">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414600" y="4768125"/>
              <a:ext cx="275350" cy="81625"/>
            </a:xfrm>
            <a:custGeom>
              <a:rect b="b" l="l" r="r" t="t"/>
              <a:pathLst>
                <a:path extrusionOk="0" h="3265" w="11014">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414600" y="4740550"/>
              <a:ext cx="275350" cy="84125"/>
            </a:xfrm>
            <a:custGeom>
              <a:rect b="b" l="l" r="r" t="t"/>
              <a:pathLst>
                <a:path extrusionOk="0" h="3365" w="11014">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440400" y="4748000"/>
              <a:ext cx="220375" cy="65150"/>
            </a:xfrm>
            <a:custGeom>
              <a:rect b="b" l="l" r="r" t="t"/>
              <a:pathLst>
                <a:path extrusionOk="0" h="2606" w="8815">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1413250" y="4724000"/>
              <a:ext cx="275325" cy="81825"/>
            </a:xfrm>
            <a:custGeom>
              <a:rect b="b" l="l" r="r" t="t"/>
              <a:pathLst>
                <a:path extrusionOk="0" h="3273" w="11013">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1411225" y="4697050"/>
              <a:ext cx="276675" cy="83600"/>
            </a:xfrm>
            <a:custGeom>
              <a:rect b="b" l="l" r="r" t="t"/>
              <a:pathLst>
                <a:path extrusionOk="0" h="3344" w="11067">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675" y="4705275"/>
              <a:ext cx="221075" cy="63125"/>
            </a:xfrm>
            <a:custGeom>
              <a:rect b="b" l="l" r="r" t="t"/>
              <a:pathLst>
                <a:path extrusionOk="0" h="2525" w="8843">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1504125" y="4714100"/>
              <a:ext cx="97675" cy="42750"/>
            </a:xfrm>
            <a:custGeom>
              <a:rect b="b" l="l" r="r" t="t"/>
              <a:pathLst>
                <a:path extrusionOk="0" h="1710" w="3907">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1604475" y="4716025"/>
              <a:ext cx="229900" cy="198250"/>
            </a:xfrm>
            <a:custGeom>
              <a:rect b="b" l="l" r="r" t="t"/>
              <a:pathLst>
                <a:path extrusionOk="0" h="7930" w="9196">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1617350" y="4707425"/>
              <a:ext cx="219750" cy="187825"/>
            </a:xfrm>
            <a:custGeom>
              <a:rect b="b" l="l" r="r" t="t"/>
              <a:pathLst>
                <a:path extrusionOk="0" h="7513" w="879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42450" y="4731025"/>
              <a:ext cx="166150" cy="142275"/>
            </a:xfrm>
            <a:custGeom>
              <a:rect b="b" l="l" r="r" t="t"/>
              <a:pathLst>
                <a:path extrusionOk="0" h="5691" w="6646">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691950" y="4746650"/>
              <a:ext cx="73950" cy="111925"/>
            </a:xfrm>
            <a:custGeom>
              <a:rect b="b" l="l" r="r" t="t"/>
              <a:pathLst>
                <a:path extrusionOk="0" h="4477" w="2958">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413250" y="4698850"/>
              <a:ext cx="224475" cy="45750"/>
            </a:xfrm>
            <a:custGeom>
              <a:rect b="b" l="l" r="r" t="t"/>
              <a:pathLst>
                <a:path extrusionOk="0" h="1830" w="8979">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386800" y="4644000"/>
              <a:ext cx="273975" cy="93350"/>
            </a:xfrm>
            <a:custGeom>
              <a:rect b="b" l="l" r="r" t="t"/>
              <a:pathLst>
                <a:path extrusionOk="0" h="3734" w="10959">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381375" y="4620650"/>
              <a:ext cx="273975" cy="92000"/>
            </a:xfrm>
            <a:custGeom>
              <a:rect b="b" l="l" r="r" t="t"/>
              <a:pathLst>
                <a:path extrusionOk="0" h="3680" w="10959">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407150" y="4630900"/>
              <a:ext cx="219725" cy="70175"/>
            </a:xfrm>
            <a:custGeom>
              <a:rect b="b" l="l" r="r" t="t"/>
              <a:pathLst>
                <a:path extrusionOk="0" h="2807" w="8789">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472250" y="4649025"/>
              <a:ext cx="99025" cy="33250"/>
            </a:xfrm>
            <a:custGeom>
              <a:rect b="b" l="l" r="r" t="t"/>
              <a:pathLst>
                <a:path extrusionOk="0" h="1330" w="3961">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1"/>
          <p:cNvGrpSpPr/>
          <p:nvPr/>
        </p:nvGrpSpPr>
        <p:grpSpPr>
          <a:xfrm>
            <a:off x="8482005" y="858586"/>
            <a:ext cx="388843" cy="329024"/>
            <a:chOff x="4709125" y="3440000"/>
            <a:chExt cx="270575" cy="228950"/>
          </a:xfrm>
        </p:grpSpPr>
        <p:sp>
          <p:nvSpPr>
            <p:cNvPr id="470" name="Google Shape;470;p21"/>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8179127" y="342289"/>
            <a:ext cx="503284" cy="394401"/>
            <a:chOff x="4677300" y="3097700"/>
            <a:chExt cx="304375" cy="238525"/>
          </a:xfrm>
        </p:grpSpPr>
        <p:sp>
          <p:nvSpPr>
            <p:cNvPr id="476" name="Google Shape;476;p21"/>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81" name="Shape 481"/>
        <p:cNvGrpSpPr/>
        <p:nvPr/>
      </p:nvGrpSpPr>
      <p:grpSpPr>
        <a:xfrm>
          <a:off x="0" y="0"/>
          <a:ext cx="0" cy="0"/>
          <a:chOff x="0" y="0"/>
          <a:chExt cx="0" cy="0"/>
        </a:xfrm>
      </p:grpSpPr>
      <p:sp>
        <p:nvSpPr>
          <p:cNvPr id="482" name="Google Shape;48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3" name="Google Shape;483;p22"/>
          <p:cNvSpPr txBox="1"/>
          <p:nvPr>
            <p:ph idx="1" type="subTitle"/>
          </p:nvPr>
        </p:nvSpPr>
        <p:spPr>
          <a:xfrm>
            <a:off x="4985239" y="16676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22"/>
          <p:cNvSpPr txBox="1"/>
          <p:nvPr>
            <p:ph idx="2" type="subTitle"/>
          </p:nvPr>
        </p:nvSpPr>
        <p:spPr>
          <a:xfrm>
            <a:off x="1211050" y="16676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5" name="Google Shape;485;p22"/>
          <p:cNvGrpSpPr/>
          <p:nvPr/>
        </p:nvGrpSpPr>
        <p:grpSpPr>
          <a:xfrm rot="10800000">
            <a:off x="-2856368" y="2092960"/>
            <a:ext cx="5936455" cy="5936483"/>
            <a:chOff x="1550175" y="-2587150"/>
            <a:chExt cx="5388450" cy="5388475"/>
          </a:xfrm>
        </p:grpSpPr>
        <p:sp>
          <p:nvSpPr>
            <p:cNvPr id="486" name="Google Shape;486;p22"/>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2"/>
          <p:cNvGrpSpPr/>
          <p:nvPr/>
        </p:nvGrpSpPr>
        <p:grpSpPr>
          <a:xfrm>
            <a:off x="8537941" y="346091"/>
            <a:ext cx="454573" cy="1100667"/>
            <a:chOff x="1122350" y="2995325"/>
            <a:chExt cx="282800" cy="684750"/>
          </a:xfrm>
        </p:grpSpPr>
        <p:sp>
          <p:nvSpPr>
            <p:cNvPr id="491" name="Google Shape;491;p22"/>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234225" y="3493550"/>
              <a:ext cx="91575" cy="37300"/>
            </a:xfrm>
            <a:custGeom>
              <a:rect b="b" l="l" r="r" t="t"/>
              <a:pathLst>
                <a:path extrusionOk="0" h="1492" w="3663">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205075" y="3431825"/>
              <a:ext cx="90225" cy="30550"/>
            </a:xfrm>
            <a:custGeom>
              <a:rect b="b" l="l" r="r" t="t"/>
              <a:pathLst>
                <a:path extrusionOk="0" h="1222" w="3609">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17" name="Shape 517"/>
        <p:cNvGrpSpPr/>
        <p:nvPr/>
      </p:nvGrpSpPr>
      <p:grpSpPr>
        <a:xfrm>
          <a:off x="0" y="0"/>
          <a:ext cx="0" cy="0"/>
          <a:chOff x="0" y="0"/>
          <a:chExt cx="0" cy="0"/>
        </a:xfrm>
      </p:grpSpPr>
      <p:sp>
        <p:nvSpPr>
          <p:cNvPr id="518" name="Google Shape;51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9" name="Google Shape;519;p23"/>
          <p:cNvSpPr txBox="1"/>
          <p:nvPr>
            <p:ph idx="1" type="subTitle"/>
          </p:nvPr>
        </p:nvSpPr>
        <p:spPr>
          <a:xfrm>
            <a:off x="937626"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0" name="Google Shape;520;p23"/>
          <p:cNvSpPr txBox="1"/>
          <p:nvPr>
            <p:ph idx="2" type="subTitle"/>
          </p:nvPr>
        </p:nvSpPr>
        <p:spPr>
          <a:xfrm>
            <a:off x="3484347"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1" name="Google Shape;521;p23"/>
          <p:cNvSpPr txBox="1"/>
          <p:nvPr>
            <p:ph idx="3" type="subTitle"/>
          </p:nvPr>
        </p:nvSpPr>
        <p:spPr>
          <a:xfrm>
            <a:off x="6031074"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23"/>
          <p:cNvSpPr txBox="1"/>
          <p:nvPr>
            <p:ph idx="4" type="subTitle"/>
          </p:nvPr>
        </p:nvSpPr>
        <p:spPr>
          <a:xfrm>
            <a:off x="937625"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3" name="Google Shape;523;p23"/>
          <p:cNvSpPr txBox="1"/>
          <p:nvPr>
            <p:ph idx="5" type="subTitle"/>
          </p:nvPr>
        </p:nvSpPr>
        <p:spPr>
          <a:xfrm>
            <a:off x="3484350"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4" name="Google Shape;524;p23"/>
          <p:cNvSpPr txBox="1"/>
          <p:nvPr>
            <p:ph idx="6" type="subTitle"/>
          </p:nvPr>
        </p:nvSpPr>
        <p:spPr>
          <a:xfrm>
            <a:off x="6031075"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25" name="Google Shape;525;p23"/>
          <p:cNvGrpSpPr/>
          <p:nvPr/>
        </p:nvGrpSpPr>
        <p:grpSpPr>
          <a:xfrm rot="-5400000">
            <a:off x="7398846" y="3521713"/>
            <a:ext cx="1913818" cy="1808633"/>
            <a:chOff x="1809775" y="3952575"/>
            <a:chExt cx="1737150" cy="1641675"/>
          </a:xfrm>
        </p:grpSpPr>
        <p:sp>
          <p:nvSpPr>
            <p:cNvPr id="526" name="Google Shape;526;p2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3"/>
          <p:cNvGrpSpPr/>
          <p:nvPr/>
        </p:nvGrpSpPr>
        <p:grpSpPr>
          <a:xfrm>
            <a:off x="-221266" y="3582538"/>
            <a:ext cx="1913818" cy="1808633"/>
            <a:chOff x="1809775" y="3952575"/>
            <a:chExt cx="1737150" cy="1641675"/>
          </a:xfrm>
        </p:grpSpPr>
        <p:sp>
          <p:nvSpPr>
            <p:cNvPr id="529" name="Google Shape;529;p2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3"/>
          <p:cNvGrpSpPr/>
          <p:nvPr/>
        </p:nvGrpSpPr>
        <p:grpSpPr>
          <a:xfrm>
            <a:off x="7527657" y="4052175"/>
            <a:ext cx="1219337" cy="869381"/>
            <a:chOff x="975875" y="1952225"/>
            <a:chExt cx="678125" cy="483500"/>
          </a:xfrm>
        </p:grpSpPr>
        <p:sp>
          <p:nvSpPr>
            <p:cNvPr id="532" name="Google Shape;532;p23"/>
            <p:cNvSpPr/>
            <p:nvPr/>
          </p:nvSpPr>
          <p:spPr>
            <a:xfrm>
              <a:off x="975875" y="1952900"/>
              <a:ext cx="543175" cy="442825"/>
            </a:xfrm>
            <a:custGeom>
              <a:rect b="b" l="l" r="r" t="t"/>
              <a:pathLst>
                <a:path extrusionOk="0" h="17713" w="21727">
                  <a:moveTo>
                    <a:pt x="16438" y="1"/>
                  </a:moveTo>
                  <a:lnTo>
                    <a:pt x="1" y="9114"/>
                  </a:lnTo>
                  <a:lnTo>
                    <a:pt x="4775" y="17713"/>
                  </a:lnTo>
                  <a:lnTo>
                    <a:pt x="5995" y="17496"/>
                  </a:lnTo>
                  <a:lnTo>
                    <a:pt x="21727" y="8735"/>
                  </a:lnTo>
                  <a:lnTo>
                    <a:pt x="17089" y="326"/>
                  </a:lnTo>
                  <a:lnTo>
                    <a:pt x="16438"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1386800" y="1952900"/>
              <a:ext cx="132250" cy="218375"/>
            </a:xfrm>
            <a:custGeom>
              <a:rect b="b" l="l" r="r" t="t"/>
              <a:pathLst>
                <a:path extrusionOk="0" h="8735" w="5290">
                  <a:moveTo>
                    <a:pt x="1" y="1"/>
                  </a:moveTo>
                  <a:lnTo>
                    <a:pt x="4775" y="8599"/>
                  </a:lnTo>
                  <a:lnTo>
                    <a:pt x="5290" y="8735"/>
                  </a:lnTo>
                  <a:lnTo>
                    <a:pt x="652" y="326"/>
                  </a:lnTo>
                  <a:lnTo>
                    <a:pt x="1"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975875" y="1952225"/>
              <a:ext cx="529625" cy="442825"/>
            </a:xfrm>
            <a:custGeom>
              <a:rect b="b" l="l" r="r" t="t"/>
              <a:pathLst>
                <a:path extrusionOk="0" h="17713" w="21185">
                  <a:moveTo>
                    <a:pt x="16438" y="1"/>
                  </a:moveTo>
                  <a:lnTo>
                    <a:pt x="1" y="9114"/>
                  </a:lnTo>
                  <a:lnTo>
                    <a:pt x="4775" y="17713"/>
                  </a:lnTo>
                  <a:lnTo>
                    <a:pt x="21185" y="8599"/>
                  </a:lnTo>
                  <a:lnTo>
                    <a:pt x="16438"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1025375" y="2002400"/>
              <a:ext cx="430625" cy="341800"/>
            </a:xfrm>
            <a:custGeom>
              <a:rect b="b" l="l" r="r" t="t"/>
              <a:pathLst>
                <a:path extrusionOk="0" h="13672" w="17225">
                  <a:moveTo>
                    <a:pt x="12613" y="1"/>
                  </a:moveTo>
                  <a:lnTo>
                    <a:pt x="679" y="6619"/>
                  </a:lnTo>
                  <a:cubicBezTo>
                    <a:pt x="815" y="7460"/>
                    <a:pt x="598" y="8328"/>
                    <a:pt x="1" y="8925"/>
                  </a:cubicBezTo>
                  <a:lnTo>
                    <a:pt x="2279" y="13020"/>
                  </a:lnTo>
                  <a:cubicBezTo>
                    <a:pt x="2443" y="12989"/>
                    <a:pt x="2608" y="12973"/>
                    <a:pt x="2771" y="12973"/>
                  </a:cubicBezTo>
                  <a:cubicBezTo>
                    <a:pt x="3449" y="12973"/>
                    <a:pt x="4109" y="13234"/>
                    <a:pt x="4612" y="13671"/>
                  </a:cubicBezTo>
                  <a:lnTo>
                    <a:pt x="16546" y="7053"/>
                  </a:lnTo>
                  <a:cubicBezTo>
                    <a:pt x="16411" y="6212"/>
                    <a:pt x="16655" y="5371"/>
                    <a:pt x="17224" y="4748"/>
                  </a:cubicBezTo>
                  <a:lnTo>
                    <a:pt x="14973" y="652"/>
                  </a:lnTo>
                  <a:cubicBezTo>
                    <a:pt x="14787" y="687"/>
                    <a:pt x="14602" y="704"/>
                    <a:pt x="14421" y="704"/>
                  </a:cubicBezTo>
                  <a:cubicBezTo>
                    <a:pt x="13754" y="704"/>
                    <a:pt x="13125" y="470"/>
                    <a:pt x="12613"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1016575" y="1992250"/>
              <a:ext cx="489600" cy="389250"/>
            </a:xfrm>
            <a:custGeom>
              <a:rect b="b" l="l" r="r" t="t"/>
              <a:pathLst>
                <a:path extrusionOk="0" h="15570" w="19584">
                  <a:moveTo>
                    <a:pt x="15678" y="0"/>
                  </a:moveTo>
                  <a:lnTo>
                    <a:pt x="0" y="7513"/>
                  </a:lnTo>
                  <a:lnTo>
                    <a:pt x="4150" y="15569"/>
                  </a:lnTo>
                  <a:lnTo>
                    <a:pt x="19584" y="7025"/>
                  </a:lnTo>
                  <a:lnTo>
                    <a:pt x="15678" y="0"/>
                  </a:ln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1040300" y="1989525"/>
              <a:ext cx="528275" cy="409600"/>
            </a:xfrm>
            <a:custGeom>
              <a:rect b="b" l="l" r="r" t="t"/>
              <a:pathLst>
                <a:path extrusionOk="0" h="16384" w="21131">
                  <a:moveTo>
                    <a:pt x="17306" y="1"/>
                  </a:moveTo>
                  <a:lnTo>
                    <a:pt x="1" y="7324"/>
                  </a:lnTo>
                  <a:lnTo>
                    <a:pt x="3825" y="16383"/>
                  </a:lnTo>
                  <a:lnTo>
                    <a:pt x="21130" y="9060"/>
                  </a:lnTo>
                  <a:lnTo>
                    <a:pt x="1730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1085050" y="2034950"/>
              <a:ext cx="438750" cy="320100"/>
            </a:xfrm>
            <a:custGeom>
              <a:rect b="b" l="l" r="r" t="t"/>
              <a:pathLst>
                <a:path extrusionOk="0" h="12804" w="17550">
                  <a:moveTo>
                    <a:pt x="13481" y="1"/>
                  </a:moveTo>
                  <a:lnTo>
                    <a:pt x="923" y="5317"/>
                  </a:lnTo>
                  <a:cubicBezTo>
                    <a:pt x="977" y="6158"/>
                    <a:pt x="652" y="6972"/>
                    <a:pt x="1" y="7568"/>
                  </a:cubicBezTo>
                  <a:lnTo>
                    <a:pt x="1818" y="11908"/>
                  </a:lnTo>
                  <a:cubicBezTo>
                    <a:pt x="1901" y="11900"/>
                    <a:pt x="1983" y="11897"/>
                    <a:pt x="2066" y="11897"/>
                  </a:cubicBezTo>
                  <a:cubicBezTo>
                    <a:pt x="2844" y="11897"/>
                    <a:pt x="3579" y="12239"/>
                    <a:pt x="4069" y="12803"/>
                  </a:cubicBezTo>
                  <a:lnTo>
                    <a:pt x="16655" y="7487"/>
                  </a:lnTo>
                  <a:cubicBezTo>
                    <a:pt x="16573" y="6646"/>
                    <a:pt x="16926" y="5832"/>
                    <a:pt x="17550" y="5263"/>
                  </a:cubicBezTo>
                  <a:lnTo>
                    <a:pt x="15733" y="923"/>
                  </a:lnTo>
                  <a:cubicBezTo>
                    <a:pt x="15674" y="927"/>
                    <a:pt x="15616" y="929"/>
                    <a:pt x="15557" y="929"/>
                  </a:cubicBezTo>
                  <a:cubicBezTo>
                    <a:pt x="14799" y="929"/>
                    <a:pt x="14035" y="605"/>
                    <a:pt x="13481"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1209825" y="2110550"/>
              <a:ext cx="190575" cy="168225"/>
            </a:xfrm>
            <a:custGeom>
              <a:rect b="b" l="l" r="r" t="t"/>
              <a:pathLst>
                <a:path extrusionOk="0" h="6729" w="7623">
                  <a:moveTo>
                    <a:pt x="3795" y="1"/>
                  </a:moveTo>
                  <a:cubicBezTo>
                    <a:pt x="3361" y="1"/>
                    <a:pt x="2920" y="84"/>
                    <a:pt x="2496" y="259"/>
                  </a:cubicBezTo>
                  <a:cubicBezTo>
                    <a:pt x="760" y="964"/>
                    <a:pt x="1" y="2944"/>
                    <a:pt x="706" y="4680"/>
                  </a:cubicBezTo>
                  <a:cubicBezTo>
                    <a:pt x="1236" y="5965"/>
                    <a:pt x="2487" y="6728"/>
                    <a:pt x="3801" y="6728"/>
                  </a:cubicBezTo>
                  <a:cubicBezTo>
                    <a:pt x="4235" y="6728"/>
                    <a:pt x="4676" y="6645"/>
                    <a:pt x="5100" y="6470"/>
                  </a:cubicBezTo>
                  <a:cubicBezTo>
                    <a:pt x="6836" y="5765"/>
                    <a:pt x="7622" y="3785"/>
                    <a:pt x="6917" y="2049"/>
                  </a:cubicBezTo>
                  <a:cubicBezTo>
                    <a:pt x="6366" y="764"/>
                    <a:pt x="5110" y="1"/>
                    <a:pt x="3795"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1565825" y="2077000"/>
              <a:ext cx="58350" cy="249575"/>
            </a:xfrm>
            <a:custGeom>
              <a:rect b="b" l="l" r="r" t="t"/>
              <a:pathLst>
                <a:path extrusionOk="0" h="9983" w="2334">
                  <a:moveTo>
                    <a:pt x="1" y="1"/>
                  </a:moveTo>
                  <a:lnTo>
                    <a:pt x="1845" y="9684"/>
                  </a:lnTo>
                  <a:lnTo>
                    <a:pt x="2333" y="9982"/>
                  </a:lnTo>
                  <a:lnTo>
                    <a:pt x="462" y="543"/>
                  </a:lnTo>
                  <a:lnTo>
                    <a:pt x="1"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1104050" y="2077675"/>
              <a:ext cx="507900" cy="331625"/>
            </a:xfrm>
            <a:custGeom>
              <a:rect b="b" l="l" r="r" t="t"/>
              <a:pathLst>
                <a:path extrusionOk="0" h="13265" w="20316">
                  <a:moveTo>
                    <a:pt x="18417" y="1"/>
                  </a:moveTo>
                  <a:lnTo>
                    <a:pt x="0" y="3608"/>
                  </a:lnTo>
                  <a:lnTo>
                    <a:pt x="1872" y="13264"/>
                  </a:lnTo>
                  <a:lnTo>
                    <a:pt x="20316" y="9657"/>
                  </a:lnTo>
                  <a:lnTo>
                    <a:pt x="18417"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1136600" y="2110900"/>
              <a:ext cx="442825" cy="264475"/>
            </a:xfrm>
            <a:custGeom>
              <a:rect b="b" l="l" r="r" t="t"/>
              <a:pathLst>
                <a:path extrusionOk="0" h="10579" w="17713">
                  <a:moveTo>
                    <a:pt x="14783" y="1"/>
                  </a:moveTo>
                  <a:lnTo>
                    <a:pt x="1356" y="2632"/>
                  </a:lnTo>
                  <a:cubicBezTo>
                    <a:pt x="1248" y="3473"/>
                    <a:pt x="760" y="4205"/>
                    <a:pt x="0" y="4612"/>
                  </a:cubicBezTo>
                  <a:lnTo>
                    <a:pt x="922" y="9223"/>
                  </a:lnTo>
                  <a:cubicBezTo>
                    <a:pt x="1763" y="9331"/>
                    <a:pt x="2523" y="9847"/>
                    <a:pt x="2930" y="10579"/>
                  </a:cubicBezTo>
                  <a:lnTo>
                    <a:pt x="16356" y="7975"/>
                  </a:lnTo>
                  <a:cubicBezTo>
                    <a:pt x="16437" y="7134"/>
                    <a:pt x="16953" y="6375"/>
                    <a:pt x="17712" y="5968"/>
                  </a:cubicBezTo>
                  <a:lnTo>
                    <a:pt x="16790" y="1357"/>
                  </a:lnTo>
                  <a:cubicBezTo>
                    <a:pt x="15976" y="1221"/>
                    <a:pt x="15217" y="760"/>
                    <a:pt x="14783"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1266100" y="2159325"/>
              <a:ext cx="184475" cy="168750"/>
            </a:xfrm>
            <a:custGeom>
              <a:rect b="b" l="l" r="r" t="t"/>
              <a:pathLst>
                <a:path extrusionOk="0" h="6750" w="7379">
                  <a:moveTo>
                    <a:pt x="3736" y="0"/>
                  </a:moveTo>
                  <a:cubicBezTo>
                    <a:pt x="3514" y="0"/>
                    <a:pt x="3290" y="23"/>
                    <a:pt x="3066" y="71"/>
                  </a:cubicBezTo>
                  <a:cubicBezTo>
                    <a:pt x="1221" y="451"/>
                    <a:pt x="1" y="2214"/>
                    <a:pt x="381" y="4031"/>
                  </a:cubicBezTo>
                  <a:cubicBezTo>
                    <a:pt x="716" y="5613"/>
                    <a:pt x="2132" y="6750"/>
                    <a:pt x="3710" y="6750"/>
                  </a:cubicBezTo>
                  <a:cubicBezTo>
                    <a:pt x="3918" y="6750"/>
                    <a:pt x="4129" y="6730"/>
                    <a:pt x="4341" y="6689"/>
                  </a:cubicBezTo>
                  <a:cubicBezTo>
                    <a:pt x="6158" y="6309"/>
                    <a:pt x="7378" y="4546"/>
                    <a:pt x="6999" y="2729"/>
                  </a:cubicBezTo>
                  <a:cubicBezTo>
                    <a:pt x="6690" y="1116"/>
                    <a:pt x="5282" y="0"/>
                    <a:pt x="3736"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1150825" y="2160400"/>
              <a:ext cx="459775" cy="248900"/>
            </a:xfrm>
            <a:custGeom>
              <a:rect b="b" l="l" r="r" t="t"/>
              <a:pathLst>
                <a:path extrusionOk="0" h="9956" w="18391">
                  <a:moveTo>
                    <a:pt x="17224" y="1"/>
                  </a:moveTo>
                  <a:lnTo>
                    <a:pt x="408" y="1221"/>
                  </a:lnTo>
                  <a:lnTo>
                    <a:pt x="1" y="9955"/>
                  </a:lnTo>
                  <a:lnTo>
                    <a:pt x="18391" y="6782"/>
                  </a:lnTo>
                  <a:lnTo>
                    <a:pt x="17224" y="1"/>
                  </a:ln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643800" y="2180075"/>
              <a:ext cx="10200" cy="255650"/>
            </a:xfrm>
            <a:custGeom>
              <a:rect b="b" l="l" r="r" t="t"/>
              <a:pathLst>
                <a:path extrusionOk="0" h="10226" w="408">
                  <a:moveTo>
                    <a:pt x="1" y="0"/>
                  </a:moveTo>
                  <a:lnTo>
                    <a:pt x="1" y="9819"/>
                  </a:lnTo>
                  <a:lnTo>
                    <a:pt x="408" y="10226"/>
                  </a:lnTo>
                  <a:lnTo>
                    <a:pt x="408" y="597"/>
                  </a:lnTo>
                  <a:lnTo>
                    <a:pt x="1" y="0"/>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1173875" y="2180075"/>
              <a:ext cx="469950" cy="245500"/>
            </a:xfrm>
            <a:custGeom>
              <a:rect b="b" l="l" r="r" t="t"/>
              <a:pathLst>
                <a:path extrusionOk="0" h="9820" w="18798">
                  <a:moveTo>
                    <a:pt x="1" y="0"/>
                  </a:moveTo>
                  <a:lnTo>
                    <a:pt x="1" y="9819"/>
                  </a:lnTo>
                  <a:lnTo>
                    <a:pt x="18798" y="9819"/>
                  </a:lnTo>
                  <a:lnTo>
                    <a:pt x="18798"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1194900" y="2201100"/>
              <a:ext cx="428600" cy="202775"/>
            </a:xfrm>
            <a:custGeom>
              <a:rect b="b" l="l" r="r" t="t"/>
              <a:pathLst>
                <a:path extrusionOk="0" h="8111" w="17144">
                  <a:moveTo>
                    <a:pt x="1737" y="0"/>
                  </a:moveTo>
                  <a:cubicBezTo>
                    <a:pt x="1465" y="814"/>
                    <a:pt x="815" y="1411"/>
                    <a:pt x="1" y="1682"/>
                  </a:cubicBezTo>
                  <a:lnTo>
                    <a:pt x="1" y="6401"/>
                  </a:lnTo>
                  <a:cubicBezTo>
                    <a:pt x="815" y="6673"/>
                    <a:pt x="1465" y="7324"/>
                    <a:pt x="1737" y="8110"/>
                  </a:cubicBezTo>
                  <a:lnTo>
                    <a:pt x="15407" y="8110"/>
                  </a:lnTo>
                  <a:cubicBezTo>
                    <a:pt x="15678" y="7296"/>
                    <a:pt x="16329" y="6673"/>
                    <a:pt x="17143" y="6401"/>
                  </a:cubicBezTo>
                  <a:lnTo>
                    <a:pt x="17143" y="1682"/>
                  </a:lnTo>
                  <a:cubicBezTo>
                    <a:pt x="16329" y="1465"/>
                    <a:pt x="15678" y="814"/>
                    <a:pt x="1540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1325775" y="2218725"/>
              <a:ext cx="167525" cy="168200"/>
            </a:xfrm>
            <a:custGeom>
              <a:rect b="b" l="l" r="r" t="t"/>
              <a:pathLst>
                <a:path extrusionOk="0" h="6728" w="6701">
                  <a:moveTo>
                    <a:pt x="3337" y="0"/>
                  </a:moveTo>
                  <a:cubicBezTo>
                    <a:pt x="1520" y="0"/>
                    <a:pt x="1" y="1492"/>
                    <a:pt x="1" y="3364"/>
                  </a:cubicBezTo>
                  <a:cubicBezTo>
                    <a:pt x="1" y="5181"/>
                    <a:pt x="1520" y="6727"/>
                    <a:pt x="3337" y="6727"/>
                  </a:cubicBezTo>
                  <a:cubicBezTo>
                    <a:pt x="5181" y="6727"/>
                    <a:pt x="6700" y="5235"/>
                    <a:pt x="6700" y="3364"/>
                  </a:cubicBezTo>
                  <a:cubicBezTo>
                    <a:pt x="6700" y="1492"/>
                    <a:pt x="5181" y="0"/>
                    <a:pt x="333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1371200" y="2243125"/>
              <a:ext cx="72600" cy="116675"/>
            </a:xfrm>
            <a:custGeom>
              <a:rect b="b" l="l" r="r" t="t"/>
              <a:pathLst>
                <a:path extrusionOk="0" h="4667" w="2904">
                  <a:moveTo>
                    <a:pt x="1194" y="1"/>
                  </a:moveTo>
                  <a:lnTo>
                    <a:pt x="1194" y="381"/>
                  </a:lnTo>
                  <a:cubicBezTo>
                    <a:pt x="788" y="408"/>
                    <a:pt x="516" y="516"/>
                    <a:pt x="326" y="679"/>
                  </a:cubicBezTo>
                  <a:cubicBezTo>
                    <a:pt x="109" y="869"/>
                    <a:pt x="1" y="1086"/>
                    <a:pt x="1" y="1411"/>
                  </a:cubicBezTo>
                  <a:cubicBezTo>
                    <a:pt x="1" y="1601"/>
                    <a:pt x="55" y="1764"/>
                    <a:pt x="109" y="1900"/>
                  </a:cubicBezTo>
                  <a:cubicBezTo>
                    <a:pt x="191" y="2035"/>
                    <a:pt x="272" y="2171"/>
                    <a:pt x="408" y="2279"/>
                  </a:cubicBezTo>
                  <a:cubicBezTo>
                    <a:pt x="598" y="2415"/>
                    <a:pt x="760" y="2496"/>
                    <a:pt x="1005" y="2578"/>
                  </a:cubicBezTo>
                  <a:cubicBezTo>
                    <a:pt x="1222" y="2686"/>
                    <a:pt x="1357" y="2713"/>
                    <a:pt x="1493" y="2795"/>
                  </a:cubicBezTo>
                  <a:cubicBezTo>
                    <a:pt x="1628" y="2822"/>
                    <a:pt x="1710" y="2903"/>
                    <a:pt x="1764" y="2930"/>
                  </a:cubicBezTo>
                  <a:cubicBezTo>
                    <a:pt x="1818" y="2984"/>
                    <a:pt x="1845" y="3039"/>
                    <a:pt x="1845" y="3093"/>
                  </a:cubicBezTo>
                  <a:cubicBezTo>
                    <a:pt x="1845" y="3201"/>
                    <a:pt x="1818" y="3256"/>
                    <a:pt x="1737" y="3310"/>
                  </a:cubicBezTo>
                  <a:cubicBezTo>
                    <a:pt x="1683" y="3337"/>
                    <a:pt x="1574" y="3364"/>
                    <a:pt x="1411" y="3364"/>
                  </a:cubicBezTo>
                  <a:cubicBezTo>
                    <a:pt x="1222" y="3364"/>
                    <a:pt x="1005" y="3337"/>
                    <a:pt x="760" y="3256"/>
                  </a:cubicBezTo>
                  <a:cubicBezTo>
                    <a:pt x="516" y="3201"/>
                    <a:pt x="272" y="3093"/>
                    <a:pt x="82" y="2984"/>
                  </a:cubicBezTo>
                  <a:lnTo>
                    <a:pt x="82" y="3907"/>
                  </a:lnTo>
                  <a:cubicBezTo>
                    <a:pt x="462" y="4069"/>
                    <a:pt x="815" y="4151"/>
                    <a:pt x="1222" y="4178"/>
                  </a:cubicBezTo>
                  <a:lnTo>
                    <a:pt x="1167" y="4178"/>
                  </a:lnTo>
                  <a:lnTo>
                    <a:pt x="1167" y="4666"/>
                  </a:lnTo>
                  <a:lnTo>
                    <a:pt x="1737" y="4666"/>
                  </a:lnTo>
                  <a:lnTo>
                    <a:pt x="1737" y="4124"/>
                  </a:lnTo>
                  <a:cubicBezTo>
                    <a:pt x="2117" y="4042"/>
                    <a:pt x="2388" y="3934"/>
                    <a:pt x="2578" y="3744"/>
                  </a:cubicBezTo>
                  <a:cubicBezTo>
                    <a:pt x="2795" y="3527"/>
                    <a:pt x="2876" y="3310"/>
                    <a:pt x="2876" y="2984"/>
                  </a:cubicBezTo>
                  <a:cubicBezTo>
                    <a:pt x="2876" y="2713"/>
                    <a:pt x="2822" y="2496"/>
                    <a:pt x="2659" y="2306"/>
                  </a:cubicBezTo>
                  <a:cubicBezTo>
                    <a:pt x="2496" y="2144"/>
                    <a:pt x="2198" y="1981"/>
                    <a:pt x="1845" y="1845"/>
                  </a:cubicBezTo>
                  <a:cubicBezTo>
                    <a:pt x="1683" y="1764"/>
                    <a:pt x="1493" y="1710"/>
                    <a:pt x="1384" y="1683"/>
                  </a:cubicBezTo>
                  <a:cubicBezTo>
                    <a:pt x="1276" y="1601"/>
                    <a:pt x="1194" y="1574"/>
                    <a:pt x="1167" y="1547"/>
                  </a:cubicBezTo>
                  <a:cubicBezTo>
                    <a:pt x="1140" y="1493"/>
                    <a:pt x="1086" y="1466"/>
                    <a:pt x="1086" y="1411"/>
                  </a:cubicBezTo>
                  <a:cubicBezTo>
                    <a:pt x="1086" y="1330"/>
                    <a:pt x="1140" y="1276"/>
                    <a:pt x="1194" y="1221"/>
                  </a:cubicBezTo>
                  <a:cubicBezTo>
                    <a:pt x="1276" y="1194"/>
                    <a:pt x="1357" y="1167"/>
                    <a:pt x="1493" y="1167"/>
                  </a:cubicBezTo>
                  <a:cubicBezTo>
                    <a:pt x="1818" y="1167"/>
                    <a:pt x="2171" y="1276"/>
                    <a:pt x="2551" y="1438"/>
                  </a:cubicBezTo>
                  <a:lnTo>
                    <a:pt x="2903" y="652"/>
                  </a:lnTo>
                  <a:cubicBezTo>
                    <a:pt x="2524" y="489"/>
                    <a:pt x="2144" y="408"/>
                    <a:pt x="1764" y="381"/>
                  </a:cubicBezTo>
                  <a:lnTo>
                    <a:pt x="1764" y="1"/>
                  </a:ln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1523100" y="2283825"/>
              <a:ext cx="71900" cy="12225"/>
            </a:xfrm>
            <a:custGeom>
              <a:rect b="b" l="l" r="r" t="t"/>
              <a:pathLst>
                <a:path extrusionOk="0" h="489" w="2876">
                  <a:moveTo>
                    <a:pt x="1" y="0"/>
                  </a:moveTo>
                  <a:lnTo>
                    <a:pt x="1" y="489"/>
                  </a:lnTo>
                  <a:lnTo>
                    <a:pt x="2876" y="489"/>
                  </a:lnTo>
                  <a:lnTo>
                    <a:pt x="2876"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1523100" y="2312975"/>
              <a:ext cx="71900" cy="11550"/>
            </a:xfrm>
            <a:custGeom>
              <a:rect b="b" l="l" r="r" t="t"/>
              <a:pathLst>
                <a:path extrusionOk="0" h="462" w="2876">
                  <a:moveTo>
                    <a:pt x="1" y="1"/>
                  </a:moveTo>
                  <a:lnTo>
                    <a:pt x="1" y="462"/>
                  </a:lnTo>
                  <a:lnTo>
                    <a:pt x="2876" y="462"/>
                  </a:lnTo>
                  <a:lnTo>
                    <a:pt x="287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1220675" y="2283825"/>
              <a:ext cx="71900" cy="12225"/>
            </a:xfrm>
            <a:custGeom>
              <a:rect b="b" l="l" r="r" t="t"/>
              <a:pathLst>
                <a:path extrusionOk="0" h="489" w="2876">
                  <a:moveTo>
                    <a:pt x="0" y="0"/>
                  </a:moveTo>
                  <a:lnTo>
                    <a:pt x="0" y="489"/>
                  </a:lnTo>
                  <a:lnTo>
                    <a:pt x="2876" y="489"/>
                  </a:lnTo>
                  <a:lnTo>
                    <a:pt x="2876"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1220675" y="2312975"/>
              <a:ext cx="71900" cy="11550"/>
            </a:xfrm>
            <a:custGeom>
              <a:rect b="b" l="l" r="r" t="t"/>
              <a:pathLst>
                <a:path extrusionOk="0" h="462" w="2876">
                  <a:moveTo>
                    <a:pt x="0" y="1"/>
                  </a:moveTo>
                  <a:lnTo>
                    <a:pt x="0" y="462"/>
                  </a:lnTo>
                  <a:lnTo>
                    <a:pt x="2876" y="462"/>
                  </a:lnTo>
                  <a:lnTo>
                    <a:pt x="287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3"/>
          <p:cNvGrpSpPr/>
          <p:nvPr/>
        </p:nvGrpSpPr>
        <p:grpSpPr>
          <a:xfrm>
            <a:off x="8583911" y="3773362"/>
            <a:ext cx="334003" cy="334003"/>
            <a:chOff x="1806550" y="2837825"/>
            <a:chExt cx="228550" cy="228550"/>
          </a:xfrm>
        </p:grpSpPr>
        <p:sp>
          <p:nvSpPr>
            <p:cNvPr id="555" name="Google Shape;555;p23"/>
            <p:cNvSpPr/>
            <p:nvPr/>
          </p:nvSpPr>
          <p:spPr>
            <a:xfrm>
              <a:off x="1806550" y="2837825"/>
              <a:ext cx="228550" cy="228550"/>
            </a:xfrm>
            <a:custGeom>
              <a:rect b="b" l="l" r="r" t="t"/>
              <a:pathLst>
                <a:path extrusionOk="0" h="9142" w="9142">
                  <a:moveTo>
                    <a:pt x="4557" y="0"/>
                  </a:moveTo>
                  <a:cubicBezTo>
                    <a:pt x="2062" y="0"/>
                    <a:pt x="1" y="2035"/>
                    <a:pt x="1" y="4557"/>
                  </a:cubicBezTo>
                  <a:cubicBezTo>
                    <a:pt x="1" y="7080"/>
                    <a:pt x="2035" y="9141"/>
                    <a:pt x="4557" y="9141"/>
                  </a:cubicBezTo>
                  <a:cubicBezTo>
                    <a:pt x="7080" y="9141"/>
                    <a:pt x="9141" y="7107"/>
                    <a:pt x="9141" y="4557"/>
                  </a:cubicBezTo>
                  <a:cubicBezTo>
                    <a:pt x="9141" y="2062"/>
                    <a:pt x="7107" y="0"/>
                    <a:pt x="455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1855375" y="2902225"/>
              <a:ext cx="142425" cy="106500"/>
            </a:xfrm>
            <a:custGeom>
              <a:rect b="b" l="l" r="r" t="t"/>
              <a:pathLst>
                <a:path extrusionOk="0" h="4260" w="5697">
                  <a:moveTo>
                    <a:pt x="4930" y="1"/>
                  </a:moveTo>
                  <a:cubicBezTo>
                    <a:pt x="4744" y="1"/>
                    <a:pt x="4563" y="76"/>
                    <a:pt x="4449" y="218"/>
                  </a:cubicBezTo>
                  <a:lnTo>
                    <a:pt x="2197" y="2659"/>
                  </a:lnTo>
                  <a:lnTo>
                    <a:pt x="1194" y="1818"/>
                  </a:lnTo>
                  <a:cubicBezTo>
                    <a:pt x="1060" y="1718"/>
                    <a:pt x="913" y="1673"/>
                    <a:pt x="771" y="1673"/>
                  </a:cubicBezTo>
                  <a:cubicBezTo>
                    <a:pt x="567" y="1673"/>
                    <a:pt x="373" y="1767"/>
                    <a:pt x="245" y="1927"/>
                  </a:cubicBezTo>
                  <a:cubicBezTo>
                    <a:pt x="0" y="2225"/>
                    <a:pt x="55" y="2632"/>
                    <a:pt x="353" y="2876"/>
                  </a:cubicBezTo>
                  <a:lnTo>
                    <a:pt x="1872" y="4124"/>
                  </a:lnTo>
                  <a:cubicBezTo>
                    <a:pt x="2008" y="4232"/>
                    <a:pt x="2170" y="4260"/>
                    <a:pt x="2306" y="4260"/>
                  </a:cubicBezTo>
                  <a:cubicBezTo>
                    <a:pt x="2469" y="4260"/>
                    <a:pt x="2659" y="4205"/>
                    <a:pt x="2740" y="4070"/>
                  </a:cubicBezTo>
                  <a:lnTo>
                    <a:pt x="5425" y="1140"/>
                  </a:lnTo>
                  <a:cubicBezTo>
                    <a:pt x="5696" y="869"/>
                    <a:pt x="5669" y="435"/>
                    <a:pt x="5398" y="191"/>
                  </a:cubicBezTo>
                  <a:cubicBezTo>
                    <a:pt x="5269" y="62"/>
                    <a:pt x="5098"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58" name="Shape 558"/>
        <p:cNvGrpSpPr/>
        <p:nvPr/>
      </p:nvGrpSpPr>
      <p:grpSpPr>
        <a:xfrm>
          <a:off x="0" y="0"/>
          <a:ext cx="0" cy="0"/>
          <a:chOff x="0" y="0"/>
          <a:chExt cx="0" cy="0"/>
        </a:xfrm>
      </p:grpSpPr>
      <p:sp>
        <p:nvSpPr>
          <p:cNvPr id="559" name="Google Shape;55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0" name="Google Shape;560;p24"/>
          <p:cNvSpPr txBox="1"/>
          <p:nvPr>
            <p:ph idx="1" type="subTitle"/>
          </p:nvPr>
        </p:nvSpPr>
        <p:spPr>
          <a:xfrm>
            <a:off x="2424850" y="2142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1" name="Google Shape;561;p24"/>
          <p:cNvSpPr txBox="1"/>
          <p:nvPr>
            <p:ph idx="2" type="subTitle"/>
          </p:nvPr>
        </p:nvSpPr>
        <p:spPr>
          <a:xfrm>
            <a:off x="4740954" y="2142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2" name="Google Shape;562;p24"/>
          <p:cNvSpPr txBox="1"/>
          <p:nvPr>
            <p:ph idx="3" type="subTitle"/>
          </p:nvPr>
        </p:nvSpPr>
        <p:spPr>
          <a:xfrm>
            <a:off x="2424850" y="3804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4"/>
          <p:cNvSpPr txBox="1"/>
          <p:nvPr>
            <p:ph idx="4" type="subTitle"/>
          </p:nvPr>
        </p:nvSpPr>
        <p:spPr>
          <a:xfrm>
            <a:off x="4740954" y="3804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4" name="Google Shape;564;p24"/>
          <p:cNvSpPr txBox="1"/>
          <p:nvPr>
            <p:ph idx="5" type="subTitle"/>
          </p:nvPr>
        </p:nvSpPr>
        <p:spPr>
          <a:xfrm>
            <a:off x="2424850" y="1398425"/>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5" name="Google Shape;565;p24"/>
          <p:cNvSpPr txBox="1"/>
          <p:nvPr>
            <p:ph idx="6" type="subTitle"/>
          </p:nvPr>
        </p:nvSpPr>
        <p:spPr>
          <a:xfrm>
            <a:off x="2424850" y="3060350"/>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6" name="Google Shape;566;p24"/>
          <p:cNvSpPr txBox="1"/>
          <p:nvPr>
            <p:ph idx="7" type="subTitle"/>
          </p:nvPr>
        </p:nvSpPr>
        <p:spPr>
          <a:xfrm>
            <a:off x="4740950" y="1398275"/>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7" name="Google Shape;567;p24"/>
          <p:cNvSpPr txBox="1"/>
          <p:nvPr>
            <p:ph idx="8" type="subTitle"/>
          </p:nvPr>
        </p:nvSpPr>
        <p:spPr>
          <a:xfrm>
            <a:off x="4740950" y="3060350"/>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68" name="Google Shape;568;p24"/>
          <p:cNvGrpSpPr/>
          <p:nvPr/>
        </p:nvGrpSpPr>
        <p:grpSpPr>
          <a:xfrm rot="10800000">
            <a:off x="7324934" y="-172950"/>
            <a:ext cx="1913818" cy="1808633"/>
            <a:chOff x="1809775" y="3952575"/>
            <a:chExt cx="1737150" cy="1641675"/>
          </a:xfrm>
        </p:grpSpPr>
        <p:sp>
          <p:nvSpPr>
            <p:cNvPr id="569" name="Google Shape;569;p24"/>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4"/>
          <p:cNvGrpSpPr/>
          <p:nvPr/>
        </p:nvGrpSpPr>
        <p:grpSpPr>
          <a:xfrm rot="5400000">
            <a:off x="-3132846" y="1515585"/>
            <a:ext cx="6383002" cy="6383002"/>
            <a:chOff x="2195175" y="1795225"/>
            <a:chExt cx="5793775" cy="5793775"/>
          </a:xfrm>
        </p:grpSpPr>
        <p:sp>
          <p:nvSpPr>
            <p:cNvPr id="572" name="Google Shape;572;p2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4"/>
          <p:cNvGrpSpPr/>
          <p:nvPr/>
        </p:nvGrpSpPr>
        <p:grpSpPr>
          <a:xfrm rot="784128">
            <a:off x="8117434" y="460358"/>
            <a:ext cx="748553" cy="1169335"/>
            <a:chOff x="1333925" y="2733400"/>
            <a:chExt cx="562150" cy="878150"/>
          </a:xfrm>
        </p:grpSpPr>
        <p:sp>
          <p:nvSpPr>
            <p:cNvPr id="577" name="Google Shape;577;p24"/>
            <p:cNvSpPr/>
            <p:nvPr/>
          </p:nvSpPr>
          <p:spPr>
            <a:xfrm>
              <a:off x="1333925" y="2733400"/>
              <a:ext cx="501800" cy="878150"/>
            </a:xfrm>
            <a:custGeom>
              <a:rect b="b" l="l" r="r" t="t"/>
              <a:pathLst>
                <a:path extrusionOk="0" h="35126" w="20072">
                  <a:moveTo>
                    <a:pt x="2902" y="0"/>
                  </a:moveTo>
                  <a:cubicBezTo>
                    <a:pt x="1302" y="0"/>
                    <a:pt x="0" y="1275"/>
                    <a:pt x="0" y="2875"/>
                  </a:cubicBezTo>
                  <a:lnTo>
                    <a:pt x="0" y="32251"/>
                  </a:lnTo>
                  <a:cubicBezTo>
                    <a:pt x="0" y="33824"/>
                    <a:pt x="1302" y="35126"/>
                    <a:pt x="2902" y="35126"/>
                  </a:cubicBezTo>
                  <a:lnTo>
                    <a:pt x="17197" y="35126"/>
                  </a:lnTo>
                  <a:cubicBezTo>
                    <a:pt x="18797" y="35126"/>
                    <a:pt x="20072" y="33824"/>
                    <a:pt x="20072" y="32251"/>
                  </a:cubicBezTo>
                  <a:lnTo>
                    <a:pt x="20072" y="2875"/>
                  </a:lnTo>
                  <a:cubicBezTo>
                    <a:pt x="20072" y="1275"/>
                    <a:pt x="18797" y="0"/>
                    <a:pt x="17197" y="0"/>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1376625" y="2791025"/>
              <a:ext cx="417750" cy="702550"/>
            </a:xfrm>
            <a:custGeom>
              <a:rect b="b" l="l" r="r" t="t"/>
              <a:pathLst>
                <a:path extrusionOk="0" h="28102" w="16710">
                  <a:moveTo>
                    <a:pt x="1" y="1"/>
                  </a:moveTo>
                  <a:lnTo>
                    <a:pt x="1" y="28101"/>
                  </a:lnTo>
                  <a:lnTo>
                    <a:pt x="16709" y="28101"/>
                  </a:lnTo>
                  <a:lnTo>
                    <a:pt x="16709" y="1"/>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1382750" y="2796450"/>
              <a:ext cx="404850" cy="691000"/>
            </a:xfrm>
            <a:custGeom>
              <a:rect b="b" l="l" r="r" t="t"/>
              <a:pathLst>
                <a:path extrusionOk="0" h="27640" w="16194">
                  <a:moveTo>
                    <a:pt x="0" y="1"/>
                  </a:moveTo>
                  <a:lnTo>
                    <a:pt x="0" y="27640"/>
                  </a:lnTo>
                  <a:lnTo>
                    <a:pt x="16193" y="27640"/>
                  </a:lnTo>
                  <a:lnTo>
                    <a:pt x="16193"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1552275" y="3517950"/>
              <a:ext cx="65800" cy="66475"/>
            </a:xfrm>
            <a:custGeom>
              <a:rect b="b" l="l" r="r" t="t"/>
              <a:pathLst>
                <a:path extrusionOk="0" h="2659" w="2632">
                  <a:moveTo>
                    <a:pt x="1302" y="136"/>
                  </a:moveTo>
                  <a:cubicBezTo>
                    <a:pt x="1980" y="136"/>
                    <a:pt x="2495" y="652"/>
                    <a:pt x="2495" y="1330"/>
                  </a:cubicBezTo>
                  <a:cubicBezTo>
                    <a:pt x="2495" y="1981"/>
                    <a:pt x="1953" y="2523"/>
                    <a:pt x="1302" y="2523"/>
                  </a:cubicBezTo>
                  <a:cubicBezTo>
                    <a:pt x="678" y="2523"/>
                    <a:pt x="136" y="1981"/>
                    <a:pt x="136" y="1330"/>
                  </a:cubicBezTo>
                  <a:cubicBezTo>
                    <a:pt x="136" y="679"/>
                    <a:pt x="678" y="136"/>
                    <a:pt x="1302" y="136"/>
                  </a:cubicBezTo>
                  <a:close/>
                  <a:moveTo>
                    <a:pt x="1302" y="1"/>
                  </a:moveTo>
                  <a:cubicBezTo>
                    <a:pt x="570" y="1"/>
                    <a:pt x="0" y="624"/>
                    <a:pt x="0" y="1330"/>
                  </a:cubicBezTo>
                  <a:cubicBezTo>
                    <a:pt x="0" y="2035"/>
                    <a:pt x="597" y="2659"/>
                    <a:pt x="1302" y="2659"/>
                  </a:cubicBezTo>
                  <a:cubicBezTo>
                    <a:pt x="2061" y="2659"/>
                    <a:pt x="2631" y="2035"/>
                    <a:pt x="2631" y="1330"/>
                  </a:cubicBezTo>
                  <a:cubicBezTo>
                    <a:pt x="2631" y="597"/>
                    <a:pt x="2061" y="1"/>
                    <a:pt x="1302"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1523100" y="2762550"/>
              <a:ext cx="124800" cy="10875"/>
            </a:xfrm>
            <a:custGeom>
              <a:rect b="b" l="l" r="r" t="t"/>
              <a:pathLst>
                <a:path extrusionOk="0" h="435" w="4992">
                  <a:moveTo>
                    <a:pt x="272" y="1"/>
                  </a:moveTo>
                  <a:cubicBezTo>
                    <a:pt x="136" y="1"/>
                    <a:pt x="1" y="109"/>
                    <a:pt x="1" y="218"/>
                  </a:cubicBezTo>
                  <a:cubicBezTo>
                    <a:pt x="1" y="326"/>
                    <a:pt x="136" y="435"/>
                    <a:pt x="272" y="435"/>
                  </a:cubicBezTo>
                  <a:lnTo>
                    <a:pt x="4720" y="435"/>
                  </a:lnTo>
                  <a:cubicBezTo>
                    <a:pt x="4856" y="435"/>
                    <a:pt x="4992" y="326"/>
                    <a:pt x="4992" y="218"/>
                  </a:cubicBezTo>
                  <a:cubicBezTo>
                    <a:pt x="4992" y="109"/>
                    <a:pt x="4856" y="1"/>
                    <a:pt x="4720"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1441050" y="2987000"/>
              <a:ext cx="288900" cy="14950"/>
            </a:xfrm>
            <a:custGeom>
              <a:rect b="b" l="l" r="r" t="t"/>
              <a:pathLst>
                <a:path extrusionOk="0" h="598" w="11556">
                  <a:moveTo>
                    <a:pt x="408" y="1"/>
                  </a:moveTo>
                  <a:cubicBezTo>
                    <a:pt x="163" y="1"/>
                    <a:pt x="1" y="136"/>
                    <a:pt x="1" y="299"/>
                  </a:cubicBezTo>
                  <a:cubicBezTo>
                    <a:pt x="1" y="462"/>
                    <a:pt x="163" y="597"/>
                    <a:pt x="408" y="597"/>
                  </a:cubicBezTo>
                  <a:lnTo>
                    <a:pt x="11149" y="597"/>
                  </a:lnTo>
                  <a:cubicBezTo>
                    <a:pt x="11393" y="597"/>
                    <a:pt x="11556" y="462"/>
                    <a:pt x="11556" y="299"/>
                  </a:cubicBezTo>
                  <a:cubicBezTo>
                    <a:pt x="11556" y="136"/>
                    <a:pt x="11393" y="1"/>
                    <a:pt x="11149" y="1"/>
                  </a:cubicBez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447825" y="2991075"/>
              <a:ext cx="395375" cy="426550"/>
            </a:xfrm>
            <a:custGeom>
              <a:rect b="b" l="l" r="r" t="t"/>
              <a:pathLst>
                <a:path extrusionOk="0" h="17062" w="15815">
                  <a:moveTo>
                    <a:pt x="9874" y="0"/>
                  </a:moveTo>
                  <a:lnTo>
                    <a:pt x="1" y="55"/>
                  </a:lnTo>
                  <a:cubicBezTo>
                    <a:pt x="5480" y="1601"/>
                    <a:pt x="3663" y="7324"/>
                    <a:pt x="3527" y="11528"/>
                  </a:cubicBezTo>
                  <a:cubicBezTo>
                    <a:pt x="3391" y="16139"/>
                    <a:pt x="5561" y="17061"/>
                    <a:pt x="5561" y="17061"/>
                  </a:cubicBezTo>
                  <a:lnTo>
                    <a:pt x="15814" y="16003"/>
                  </a:lnTo>
                  <a:cubicBezTo>
                    <a:pt x="11691" y="12532"/>
                    <a:pt x="13563" y="6429"/>
                    <a:pt x="13319" y="3526"/>
                  </a:cubicBezTo>
                  <a:cubicBezTo>
                    <a:pt x="13075" y="570"/>
                    <a:pt x="9874" y="0"/>
                    <a:pt x="9874" y="0"/>
                  </a:cubicBez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1586850" y="3313175"/>
              <a:ext cx="309225" cy="103075"/>
            </a:xfrm>
            <a:custGeom>
              <a:rect b="b" l="l" r="r" t="t"/>
              <a:pathLst>
                <a:path extrusionOk="0" h="4123" w="12369">
                  <a:moveTo>
                    <a:pt x="12369" y="0"/>
                  </a:moveTo>
                  <a:lnTo>
                    <a:pt x="461" y="1194"/>
                  </a:lnTo>
                  <a:cubicBezTo>
                    <a:pt x="1025" y="4067"/>
                    <a:pt x="21" y="4122"/>
                    <a:pt x="1" y="4123"/>
                  </a:cubicBezTo>
                  <a:lnTo>
                    <a:pt x="1" y="4123"/>
                  </a:lnTo>
                  <a:cubicBezTo>
                    <a:pt x="4530" y="3960"/>
                    <a:pt x="11365" y="3092"/>
                    <a:pt x="11365" y="3092"/>
                  </a:cubicBezTo>
                  <a:cubicBezTo>
                    <a:pt x="12315" y="2414"/>
                    <a:pt x="12369" y="0"/>
                    <a:pt x="12369" y="0"/>
                  </a:cubicBezTo>
                  <a:close/>
                  <a:moveTo>
                    <a:pt x="1" y="4123"/>
                  </a:moveTo>
                  <a:lnTo>
                    <a:pt x="1" y="4123"/>
                  </a:lnTo>
                  <a:cubicBezTo>
                    <a:pt x="1" y="4123"/>
                    <a:pt x="0" y="4123"/>
                    <a:pt x="0" y="4123"/>
                  </a:cubicBezTo>
                  <a:cubicBezTo>
                    <a:pt x="0" y="4123"/>
                    <a:pt x="0" y="4123"/>
                    <a:pt x="1" y="4123"/>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573275" y="3069050"/>
              <a:ext cx="173625" cy="35300"/>
            </a:xfrm>
            <a:custGeom>
              <a:rect b="b" l="l" r="r" t="t"/>
              <a:pathLst>
                <a:path extrusionOk="0" h="1412" w="6945">
                  <a:moveTo>
                    <a:pt x="6348" y="1"/>
                  </a:moveTo>
                  <a:lnTo>
                    <a:pt x="571" y="245"/>
                  </a:lnTo>
                  <a:cubicBezTo>
                    <a:pt x="218" y="245"/>
                    <a:pt x="1" y="516"/>
                    <a:pt x="1" y="841"/>
                  </a:cubicBezTo>
                  <a:cubicBezTo>
                    <a:pt x="1" y="1140"/>
                    <a:pt x="272" y="1411"/>
                    <a:pt x="571" y="1411"/>
                  </a:cubicBezTo>
                  <a:lnTo>
                    <a:pt x="598" y="1411"/>
                  </a:lnTo>
                  <a:lnTo>
                    <a:pt x="6375" y="1194"/>
                  </a:lnTo>
                  <a:cubicBezTo>
                    <a:pt x="6701" y="1194"/>
                    <a:pt x="6945" y="923"/>
                    <a:pt x="6945" y="570"/>
                  </a:cubicBezTo>
                  <a:cubicBezTo>
                    <a:pt x="6945" y="245"/>
                    <a:pt x="6673" y="1"/>
                    <a:pt x="6348"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580075" y="3153125"/>
              <a:ext cx="167500" cy="15625"/>
            </a:xfrm>
            <a:custGeom>
              <a:rect b="b" l="l" r="r" t="t"/>
              <a:pathLst>
                <a:path extrusionOk="0" h="625" w="6700">
                  <a:moveTo>
                    <a:pt x="6510" y="1"/>
                  </a:moveTo>
                  <a:lnTo>
                    <a:pt x="190" y="218"/>
                  </a:lnTo>
                  <a:cubicBezTo>
                    <a:pt x="54" y="218"/>
                    <a:pt x="0" y="326"/>
                    <a:pt x="0" y="435"/>
                  </a:cubicBezTo>
                  <a:cubicBezTo>
                    <a:pt x="27" y="543"/>
                    <a:pt x="109" y="625"/>
                    <a:pt x="190" y="625"/>
                  </a:cubicBezTo>
                  <a:lnTo>
                    <a:pt x="6510" y="408"/>
                  </a:lnTo>
                  <a:cubicBezTo>
                    <a:pt x="6645" y="408"/>
                    <a:pt x="6700" y="299"/>
                    <a:pt x="6700" y="191"/>
                  </a:cubicBezTo>
                  <a:cubicBezTo>
                    <a:pt x="6700" y="55"/>
                    <a:pt x="6618" y="1"/>
                    <a:pt x="6510"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681100" y="3209425"/>
              <a:ext cx="62400" cy="12900"/>
            </a:xfrm>
            <a:custGeom>
              <a:rect b="b" l="l" r="r" t="t"/>
              <a:pathLst>
                <a:path extrusionOk="0" h="516" w="2496">
                  <a:moveTo>
                    <a:pt x="2306" y="0"/>
                  </a:moveTo>
                  <a:lnTo>
                    <a:pt x="190" y="109"/>
                  </a:lnTo>
                  <a:cubicBezTo>
                    <a:pt x="55" y="109"/>
                    <a:pt x="1" y="217"/>
                    <a:pt x="1" y="326"/>
                  </a:cubicBezTo>
                  <a:cubicBezTo>
                    <a:pt x="28" y="407"/>
                    <a:pt x="82" y="516"/>
                    <a:pt x="190" y="516"/>
                  </a:cubicBezTo>
                  <a:lnTo>
                    <a:pt x="2306" y="407"/>
                  </a:lnTo>
                  <a:cubicBezTo>
                    <a:pt x="2442" y="407"/>
                    <a:pt x="2496" y="326"/>
                    <a:pt x="2496" y="217"/>
                  </a:cubicBezTo>
                  <a:cubicBezTo>
                    <a:pt x="2496" y="82"/>
                    <a:pt x="2388" y="0"/>
                    <a:pt x="2306"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1576675" y="3212800"/>
              <a:ext cx="96325" cy="13600"/>
            </a:xfrm>
            <a:custGeom>
              <a:rect b="b" l="l" r="r" t="t"/>
              <a:pathLst>
                <a:path extrusionOk="0" h="544" w="3853">
                  <a:moveTo>
                    <a:pt x="3662" y="1"/>
                  </a:moveTo>
                  <a:lnTo>
                    <a:pt x="190" y="136"/>
                  </a:lnTo>
                  <a:cubicBezTo>
                    <a:pt x="55" y="136"/>
                    <a:pt x="1" y="245"/>
                    <a:pt x="1" y="353"/>
                  </a:cubicBezTo>
                  <a:cubicBezTo>
                    <a:pt x="28" y="462"/>
                    <a:pt x="82" y="543"/>
                    <a:pt x="190" y="543"/>
                  </a:cubicBezTo>
                  <a:lnTo>
                    <a:pt x="3662" y="408"/>
                  </a:lnTo>
                  <a:cubicBezTo>
                    <a:pt x="3798" y="408"/>
                    <a:pt x="3852" y="326"/>
                    <a:pt x="3852" y="218"/>
                  </a:cubicBezTo>
                  <a:cubicBezTo>
                    <a:pt x="3852" y="82"/>
                    <a:pt x="3771" y="1"/>
                    <a:pt x="3662"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1710250" y="3249425"/>
              <a:ext cx="35975" cy="10875"/>
            </a:xfrm>
            <a:custGeom>
              <a:rect b="b" l="l" r="r" t="t"/>
              <a:pathLst>
                <a:path extrusionOk="0" h="435" w="1439">
                  <a:moveTo>
                    <a:pt x="1222" y="1"/>
                  </a:moveTo>
                  <a:lnTo>
                    <a:pt x="191" y="82"/>
                  </a:lnTo>
                  <a:cubicBezTo>
                    <a:pt x="82" y="82"/>
                    <a:pt x="1" y="163"/>
                    <a:pt x="1" y="272"/>
                  </a:cubicBezTo>
                  <a:cubicBezTo>
                    <a:pt x="55" y="380"/>
                    <a:pt x="109" y="435"/>
                    <a:pt x="218" y="435"/>
                  </a:cubicBezTo>
                  <a:lnTo>
                    <a:pt x="1276" y="380"/>
                  </a:lnTo>
                  <a:cubicBezTo>
                    <a:pt x="1357" y="380"/>
                    <a:pt x="1438" y="272"/>
                    <a:pt x="1438" y="163"/>
                  </a:cubicBezTo>
                  <a:cubicBezTo>
                    <a:pt x="1438" y="82"/>
                    <a:pt x="1330" y="1"/>
                    <a:pt x="1222"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1643800" y="3252150"/>
              <a:ext cx="59700" cy="12900"/>
            </a:xfrm>
            <a:custGeom>
              <a:rect b="b" l="l" r="r" t="t"/>
              <a:pathLst>
                <a:path extrusionOk="0" h="516" w="2388">
                  <a:moveTo>
                    <a:pt x="2198" y="0"/>
                  </a:moveTo>
                  <a:lnTo>
                    <a:pt x="164" y="136"/>
                  </a:lnTo>
                  <a:cubicBezTo>
                    <a:pt x="55" y="136"/>
                    <a:pt x="1" y="244"/>
                    <a:pt x="1" y="326"/>
                  </a:cubicBezTo>
                  <a:cubicBezTo>
                    <a:pt x="28" y="434"/>
                    <a:pt x="82" y="515"/>
                    <a:pt x="191" y="515"/>
                  </a:cubicBezTo>
                  <a:lnTo>
                    <a:pt x="2225" y="380"/>
                  </a:lnTo>
                  <a:cubicBezTo>
                    <a:pt x="2333" y="380"/>
                    <a:pt x="2388" y="271"/>
                    <a:pt x="2388" y="163"/>
                  </a:cubicBezTo>
                  <a:cubicBezTo>
                    <a:pt x="2388" y="54"/>
                    <a:pt x="2306" y="0"/>
                    <a:pt x="21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1576000" y="3256875"/>
              <a:ext cx="59025" cy="12925"/>
            </a:xfrm>
            <a:custGeom>
              <a:rect b="b" l="l" r="r" t="t"/>
              <a:pathLst>
                <a:path extrusionOk="0" h="517" w="2361">
                  <a:moveTo>
                    <a:pt x="2170" y="1"/>
                  </a:moveTo>
                  <a:lnTo>
                    <a:pt x="163" y="137"/>
                  </a:lnTo>
                  <a:cubicBezTo>
                    <a:pt x="55" y="137"/>
                    <a:pt x="0" y="245"/>
                    <a:pt x="0" y="354"/>
                  </a:cubicBezTo>
                  <a:cubicBezTo>
                    <a:pt x="28" y="462"/>
                    <a:pt x="82" y="516"/>
                    <a:pt x="190" y="516"/>
                  </a:cubicBezTo>
                  <a:lnTo>
                    <a:pt x="2197" y="381"/>
                  </a:lnTo>
                  <a:cubicBezTo>
                    <a:pt x="2306" y="381"/>
                    <a:pt x="2360" y="272"/>
                    <a:pt x="2360" y="191"/>
                  </a:cubicBezTo>
                  <a:cubicBezTo>
                    <a:pt x="2360" y="82"/>
                    <a:pt x="2252" y="1"/>
                    <a:pt x="2170"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1582775" y="3281975"/>
              <a:ext cx="122075" cy="19000"/>
            </a:xfrm>
            <a:custGeom>
              <a:rect b="b" l="l" r="r" t="t"/>
              <a:pathLst>
                <a:path extrusionOk="0" h="760" w="4883">
                  <a:moveTo>
                    <a:pt x="4666" y="1"/>
                  </a:moveTo>
                  <a:lnTo>
                    <a:pt x="163" y="380"/>
                  </a:lnTo>
                  <a:cubicBezTo>
                    <a:pt x="55" y="380"/>
                    <a:pt x="1" y="489"/>
                    <a:pt x="1" y="597"/>
                  </a:cubicBezTo>
                  <a:cubicBezTo>
                    <a:pt x="28" y="706"/>
                    <a:pt x="82" y="760"/>
                    <a:pt x="191" y="760"/>
                  </a:cubicBezTo>
                  <a:lnTo>
                    <a:pt x="4693" y="353"/>
                  </a:lnTo>
                  <a:cubicBezTo>
                    <a:pt x="4802" y="353"/>
                    <a:pt x="4883" y="272"/>
                    <a:pt x="4883" y="163"/>
                  </a:cubicBezTo>
                  <a:cubicBezTo>
                    <a:pt x="4883" y="55"/>
                    <a:pt x="4774" y="1"/>
                    <a:pt x="4666"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1628900" y="3181625"/>
              <a:ext cx="116650" cy="14250"/>
            </a:xfrm>
            <a:custGeom>
              <a:rect b="b" l="l" r="r" t="t"/>
              <a:pathLst>
                <a:path extrusionOk="0" h="570" w="4666">
                  <a:moveTo>
                    <a:pt x="4448" y="0"/>
                  </a:moveTo>
                  <a:lnTo>
                    <a:pt x="217" y="163"/>
                  </a:lnTo>
                  <a:cubicBezTo>
                    <a:pt x="81" y="163"/>
                    <a:pt x="0" y="271"/>
                    <a:pt x="0" y="380"/>
                  </a:cubicBezTo>
                  <a:cubicBezTo>
                    <a:pt x="54" y="488"/>
                    <a:pt x="109" y="570"/>
                    <a:pt x="217" y="570"/>
                  </a:cubicBezTo>
                  <a:lnTo>
                    <a:pt x="4448" y="407"/>
                  </a:lnTo>
                  <a:cubicBezTo>
                    <a:pt x="4584" y="407"/>
                    <a:pt x="4665" y="299"/>
                    <a:pt x="4665" y="217"/>
                  </a:cubicBezTo>
                  <a:cubicBezTo>
                    <a:pt x="4665" y="54"/>
                    <a:pt x="4557" y="0"/>
                    <a:pt x="444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577350" y="3185675"/>
              <a:ext cx="44100" cy="12250"/>
            </a:xfrm>
            <a:custGeom>
              <a:rect b="b" l="l" r="r" t="t"/>
              <a:pathLst>
                <a:path extrusionOk="0" h="490" w="1764">
                  <a:moveTo>
                    <a:pt x="1574" y="1"/>
                  </a:moveTo>
                  <a:lnTo>
                    <a:pt x="218" y="82"/>
                  </a:lnTo>
                  <a:cubicBezTo>
                    <a:pt x="55" y="82"/>
                    <a:pt x="1" y="164"/>
                    <a:pt x="1" y="272"/>
                  </a:cubicBezTo>
                  <a:cubicBezTo>
                    <a:pt x="28" y="381"/>
                    <a:pt x="109" y="489"/>
                    <a:pt x="218" y="489"/>
                  </a:cubicBezTo>
                  <a:lnTo>
                    <a:pt x="1574" y="408"/>
                  </a:lnTo>
                  <a:cubicBezTo>
                    <a:pt x="1709" y="408"/>
                    <a:pt x="1764" y="326"/>
                    <a:pt x="1764" y="218"/>
                  </a:cubicBezTo>
                  <a:cubicBezTo>
                    <a:pt x="1764" y="82"/>
                    <a:pt x="1655" y="1"/>
                    <a:pt x="1574"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4"/>
          <p:cNvGrpSpPr/>
          <p:nvPr/>
        </p:nvGrpSpPr>
        <p:grpSpPr>
          <a:xfrm>
            <a:off x="465456" y="3638175"/>
            <a:ext cx="664006" cy="1091884"/>
            <a:chOff x="1129800" y="2995325"/>
            <a:chExt cx="228550" cy="375825"/>
          </a:xfrm>
        </p:grpSpPr>
        <p:sp>
          <p:nvSpPr>
            <p:cNvPr id="596" name="Google Shape;596;p24"/>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06" name="Shape 606"/>
        <p:cNvGrpSpPr/>
        <p:nvPr/>
      </p:nvGrpSpPr>
      <p:grpSpPr>
        <a:xfrm>
          <a:off x="0" y="0"/>
          <a:ext cx="0" cy="0"/>
          <a:chOff x="0" y="0"/>
          <a:chExt cx="0" cy="0"/>
        </a:xfrm>
      </p:grpSpPr>
      <p:sp>
        <p:nvSpPr>
          <p:cNvPr id="607" name="Google Shape;60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8" name="Google Shape;608;p25"/>
          <p:cNvSpPr txBox="1"/>
          <p:nvPr>
            <p:ph idx="1" type="subTitle"/>
          </p:nvPr>
        </p:nvSpPr>
        <p:spPr>
          <a:xfrm>
            <a:off x="1109155"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9" name="Google Shape;609;p25"/>
          <p:cNvSpPr txBox="1"/>
          <p:nvPr>
            <p:ph idx="2" type="subTitle"/>
          </p:nvPr>
        </p:nvSpPr>
        <p:spPr>
          <a:xfrm>
            <a:off x="3579000"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0" name="Google Shape;610;p25"/>
          <p:cNvSpPr txBox="1"/>
          <p:nvPr>
            <p:ph idx="3" type="subTitle"/>
          </p:nvPr>
        </p:nvSpPr>
        <p:spPr>
          <a:xfrm>
            <a:off x="1109155"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1" name="Google Shape;611;p25"/>
          <p:cNvSpPr txBox="1"/>
          <p:nvPr>
            <p:ph idx="4" type="subTitle"/>
          </p:nvPr>
        </p:nvSpPr>
        <p:spPr>
          <a:xfrm>
            <a:off x="3579000"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2" name="Google Shape;612;p25"/>
          <p:cNvSpPr txBox="1"/>
          <p:nvPr>
            <p:ph idx="5" type="subTitle"/>
          </p:nvPr>
        </p:nvSpPr>
        <p:spPr>
          <a:xfrm>
            <a:off x="6048845"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3" name="Google Shape;613;p25"/>
          <p:cNvSpPr txBox="1"/>
          <p:nvPr>
            <p:ph idx="6" type="subTitle"/>
          </p:nvPr>
        </p:nvSpPr>
        <p:spPr>
          <a:xfrm>
            <a:off x="6048845"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4" name="Google Shape;614;p25"/>
          <p:cNvSpPr txBox="1"/>
          <p:nvPr>
            <p:ph idx="7" type="subTitle"/>
          </p:nvPr>
        </p:nvSpPr>
        <p:spPr>
          <a:xfrm>
            <a:off x="111305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5" name="Google Shape;615;p25"/>
          <p:cNvSpPr txBox="1"/>
          <p:nvPr>
            <p:ph idx="8" type="subTitle"/>
          </p:nvPr>
        </p:nvSpPr>
        <p:spPr>
          <a:xfrm>
            <a:off x="3582900"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6" name="Google Shape;616;p25"/>
          <p:cNvSpPr txBox="1"/>
          <p:nvPr>
            <p:ph idx="9" type="subTitle"/>
          </p:nvPr>
        </p:nvSpPr>
        <p:spPr>
          <a:xfrm>
            <a:off x="605274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7" name="Google Shape;617;p25"/>
          <p:cNvSpPr txBox="1"/>
          <p:nvPr>
            <p:ph idx="13" type="subTitle"/>
          </p:nvPr>
        </p:nvSpPr>
        <p:spPr>
          <a:xfrm>
            <a:off x="1113055"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8" name="Google Shape;618;p25"/>
          <p:cNvSpPr txBox="1"/>
          <p:nvPr>
            <p:ph idx="14" type="subTitle"/>
          </p:nvPr>
        </p:nvSpPr>
        <p:spPr>
          <a:xfrm>
            <a:off x="3582900"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9" name="Google Shape;619;p25"/>
          <p:cNvSpPr txBox="1"/>
          <p:nvPr>
            <p:ph idx="15" type="subTitle"/>
          </p:nvPr>
        </p:nvSpPr>
        <p:spPr>
          <a:xfrm>
            <a:off x="6052745"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20" name="Google Shape;620;p25"/>
          <p:cNvGrpSpPr/>
          <p:nvPr/>
        </p:nvGrpSpPr>
        <p:grpSpPr>
          <a:xfrm rot="-5400000">
            <a:off x="7398846" y="3521713"/>
            <a:ext cx="1913818" cy="1808633"/>
            <a:chOff x="1809775" y="3952575"/>
            <a:chExt cx="1737150" cy="1641675"/>
          </a:xfrm>
        </p:grpSpPr>
        <p:sp>
          <p:nvSpPr>
            <p:cNvPr id="621" name="Google Shape;621;p2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5"/>
          <p:cNvGrpSpPr/>
          <p:nvPr/>
        </p:nvGrpSpPr>
        <p:grpSpPr>
          <a:xfrm>
            <a:off x="8233057" y="4057828"/>
            <a:ext cx="627658" cy="844111"/>
            <a:chOff x="1772650" y="2039675"/>
            <a:chExt cx="246150" cy="331050"/>
          </a:xfrm>
        </p:grpSpPr>
        <p:sp>
          <p:nvSpPr>
            <p:cNvPr id="624" name="Google Shape;624;p25"/>
            <p:cNvSpPr/>
            <p:nvPr/>
          </p:nvSpPr>
          <p:spPr>
            <a:xfrm>
              <a:off x="1776700" y="2298850"/>
              <a:ext cx="241450" cy="71875"/>
            </a:xfrm>
            <a:custGeom>
              <a:rect b="b" l="l" r="r" t="t"/>
              <a:pathLst>
                <a:path extrusionOk="0" h="2875" w="9658">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1776025" y="2274800"/>
              <a:ext cx="241450" cy="73625"/>
            </a:xfrm>
            <a:custGeom>
              <a:rect b="b" l="l" r="r" t="t"/>
              <a:pathLst>
                <a:path extrusionOk="0" h="2945" w="9658">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1774000" y="2268150"/>
              <a:ext cx="241425" cy="72000"/>
            </a:xfrm>
            <a:custGeom>
              <a:rect b="b" l="l" r="r" t="t"/>
              <a:pathLst>
                <a:path extrusionOk="0" h="2880" w="9657">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1774000" y="2244300"/>
              <a:ext cx="241425" cy="73525"/>
            </a:xfrm>
            <a:custGeom>
              <a:rect b="b" l="l" r="r" t="t"/>
              <a:pathLst>
                <a:path extrusionOk="0" h="2941" w="9657">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1776700" y="2237525"/>
              <a:ext cx="242100" cy="71425"/>
            </a:xfrm>
            <a:custGeom>
              <a:rect b="b" l="l" r="r" t="t"/>
              <a:pathLst>
                <a:path extrusionOk="0" h="2857" w="9684">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1776025" y="2212625"/>
              <a:ext cx="242100" cy="73950"/>
            </a:xfrm>
            <a:custGeom>
              <a:rect b="b" l="l" r="r" t="t"/>
              <a:pathLst>
                <a:path extrusionOk="0" h="2958" w="9684">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1797725" y="2221425"/>
              <a:ext cx="193975" cy="54950"/>
            </a:xfrm>
            <a:custGeom>
              <a:rect b="b" l="l" r="r" t="t"/>
              <a:pathLst>
                <a:path extrusionOk="0" h="2198" w="7759">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1774200" y="2198075"/>
              <a:ext cx="243275" cy="72300"/>
            </a:xfrm>
            <a:custGeom>
              <a:rect b="b" l="l" r="r" t="t"/>
              <a:pathLst>
                <a:path extrusionOk="0" h="2892" w="9731">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1772650" y="2173950"/>
              <a:ext cx="242775" cy="73975"/>
            </a:xfrm>
            <a:custGeom>
              <a:rect b="b" l="l" r="r" t="t"/>
              <a:pathLst>
                <a:path extrusionOk="0" h="2959" w="9711">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1776700" y="2165925"/>
              <a:ext cx="241450" cy="71900"/>
            </a:xfrm>
            <a:custGeom>
              <a:rect b="b" l="l" r="r" t="t"/>
              <a:pathLst>
                <a:path extrusionOk="0" h="2876" w="9658">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1776025" y="2140650"/>
              <a:ext cx="241450" cy="74100"/>
            </a:xfrm>
            <a:custGeom>
              <a:rect b="b" l="l" r="r" t="t"/>
              <a:pathLst>
                <a:path extrusionOk="0" h="2964" w="9658">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1774000" y="2135250"/>
              <a:ext cx="241425" cy="72000"/>
            </a:xfrm>
            <a:custGeom>
              <a:rect b="b" l="l" r="r" t="t"/>
              <a:pathLst>
                <a:path extrusionOk="0" h="2880" w="9657">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1774000" y="2110125"/>
              <a:ext cx="241425" cy="74050"/>
            </a:xfrm>
            <a:custGeom>
              <a:rect b="b" l="l" r="r" t="t"/>
              <a:pathLst>
                <a:path extrusionOk="0" h="2962" w="9657">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1776250" y="2104325"/>
              <a:ext cx="242550" cy="71100"/>
            </a:xfrm>
            <a:custGeom>
              <a:rect b="b" l="l" r="r" t="t"/>
              <a:pathLst>
                <a:path extrusionOk="0" h="2844" w="9702">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1797725" y="2087175"/>
              <a:ext cx="193975" cy="55625"/>
            </a:xfrm>
            <a:custGeom>
              <a:rect b="b" l="l" r="r" t="t"/>
              <a:pathLst>
                <a:path extrusionOk="0" h="2225" w="7759">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1774675" y="2065150"/>
              <a:ext cx="242800" cy="71575"/>
            </a:xfrm>
            <a:custGeom>
              <a:rect b="b" l="l" r="r" t="t"/>
              <a:pathLst>
                <a:path extrusionOk="0" h="2863" w="9712">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1772650" y="2039675"/>
              <a:ext cx="242775" cy="74000"/>
            </a:xfrm>
            <a:custGeom>
              <a:rect b="b" l="l" r="r" t="t"/>
              <a:pathLst>
                <a:path extrusionOk="0" h="2960" w="9711">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1795025" y="2046350"/>
              <a:ext cx="196000" cy="57900"/>
            </a:xfrm>
            <a:custGeom>
              <a:rect b="b" l="l" r="r" t="t"/>
              <a:pathLst>
                <a:path extrusionOk="0" h="2316" w="784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1795025" y="2049075"/>
              <a:ext cx="196000" cy="55175"/>
            </a:xfrm>
            <a:custGeom>
              <a:rect b="b" l="l" r="r" t="t"/>
              <a:pathLst>
                <a:path extrusionOk="0" h="2207" w="784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1854025" y="2058025"/>
              <a:ext cx="86125" cy="35950"/>
            </a:xfrm>
            <a:custGeom>
              <a:rect b="b" l="l" r="r" t="t"/>
              <a:pathLst>
                <a:path extrusionOk="0" h="1438" w="3445">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45" name="Shape 645"/>
        <p:cNvGrpSpPr/>
        <p:nvPr/>
      </p:nvGrpSpPr>
      <p:grpSpPr>
        <a:xfrm>
          <a:off x="0" y="0"/>
          <a:ext cx="0" cy="0"/>
          <a:chOff x="0" y="0"/>
          <a:chExt cx="0" cy="0"/>
        </a:xfrm>
      </p:grpSpPr>
      <p:sp>
        <p:nvSpPr>
          <p:cNvPr id="646" name="Google Shape;646;p26"/>
          <p:cNvSpPr txBox="1"/>
          <p:nvPr>
            <p:ph hasCustomPrompt="1" type="title"/>
          </p:nvPr>
        </p:nvSpPr>
        <p:spPr>
          <a:xfrm>
            <a:off x="2223600" y="670225"/>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47" name="Google Shape;647;p26"/>
          <p:cNvSpPr txBox="1"/>
          <p:nvPr>
            <p:ph idx="1" type="subTitle"/>
          </p:nvPr>
        </p:nvSpPr>
        <p:spPr>
          <a:xfrm>
            <a:off x="2223600" y="1439126"/>
            <a:ext cx="4696800" cy="43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48" name="Google Shape;648;p26"/>
          <p:cNvSpPr txBox="1"/>
          <p:nvPr>
            <p:ph hasCustomPrompt="1" idx="2" type="title"/>
          </p:nvPr>
        </p:nvSpPr>
        <p:spPr>
          <a:xfrm>
            <a:off x="2223600" y="1954311"/>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49" name="Google Shape;649;p26"/>
          <p:cNvSpPr txBox="1"/>
          <p:nvPr>
            <p:ph idx="3" type="subTitle"/>
          </p:nvPr>
        </p:nvSpPr>
        <p:spPr>
          <a:xfrm>
            <a:off x="2223600" y="2712899"/>
            <a:ext cx="4696800" cy="47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50" name="Google Shape;650;p26"/>
          <p:cNvSpPr txBox="1"/>
          <p:nvPr>
            <p:ph hasCustomPrompt="1" idx="4" type="title"/>
          </p:nvPr>
        </p:nvSpPr>
        <p:spPr>
          <a:xfrm>
            <a:off x="2223600" y="3265638"/>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1" name="Google Shape;651;p26"/>
          <p:cNvSpPr txBox="1"/>
          <p:nvPr>
            <p:ph idx="5" type="subTitle"/>
          </p:nvPr>
        </p:nvSpPr>
        <p:spPr>
          <a:xfrm>
            <a:off x="2223600" y="4023323"/>
            <a:ext cx="4696800" cy="47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652" name="Google Shape;652;p26"/>
          <p:cNvGrpSpPr/>
          <p:nvPr/>
        </p:nvGrpSpPr>
        <p:grpSpPr>
          <a:xfrm>
            <a:off x="-4" y="3334863"/>
            <a:ext cx="1913818" cy="1808633"/>
            <a:chOff x="1809775" y="3952575"/>
            <a:chExt cx="1737150" cy="1641675"/>
          </a:xfrm>
        </p:grpSpPr>
        <p:sp>
          <p:nvSpPr>
            <p:cNvPr id="653" name="Google Shape;653;p2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26"/>
          <p:cNvGrpSpPr/>
          <p:nvPr/>
        </p:nvGrpSpPr>
        <p:grpSpPr>
          <a:xfrm rot="10800000">
            <a:off x="7230171" y="-12"/>
            <a:ext cx="1913818" cy="1808633"/>
            <a:chOff x="1809775" y="3952575"/>
            <a:chExt cx="1737150" cy="1641675"/>
          </a:xfrm>
        </p:grpSpPr>
        <p:sp>
          <p:nvSpPr>
            <p:cNvPr id="656" name="Google Shape;656;p2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6"/>
          <p:cNvGrpSpPr/>
          <p:nvPr/>
        </p:nvGrpSpPr>
        <p:grpSpPr>
          <a:xfrm>
            <a:off x="481489" y="4007472"/>
            <a:ext cx="1092234" cy="869937"/>
            <a:chOff x="4246625" y="3506675"/>
            <a:chExt cx="1092125" cy="869850"/>
          </a:xfrm>
        </p:grpSpPr>
        <p:sp>
          <p:nvSpPr>
            <p:cNvPr id="659" name="Google Shape;659;p26"/>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74" name="Shape 674"/>
        <p:cNvGrpSpPr/>
        <p:nvPr/>
      </p:nvGrpSpPr>
      <p:grpSpPr>
        <a:xfrm>
          <a:off x="0" y="0"/>
          <a:ext cx="0" cy="0"/>
          <a:chOff x="0" y="0"/>
          <a:chExt cx="0" cy="0"/>
        </a:xfrm>
      </p:grpSpPr>
      <p:sp>
        <p:nvSpPr>
          <p:cNvPr id="675" name="Google Shape;675;p27"/>
          <p:cNvSpPr txBox="1"/>
          <p:nvPr>
            <p:ph hasCustomPrompt="1" type="title"/>
          </p:nvPr>
        </p:nvSpPr>
        <p:spPr>
          <a:xfrm>
            <a:off x="1567750"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76" name="Google Shape;676;p27"/>
          <p:cNvSpPr txBox="1"/>
          <p:nvPr>
            <p:ph idx="1" type="subTitle"/>
          </p:nvPr>
        </p:nvSpPr>
        <p:spPr>
          <a:xfrm>
            <a:off x="9385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77" name="Google Shape;677;p27"/>
          <p:cNvSpPr txBox="1"/>
          <p:nvPr>
            <p:ph idx="2" type="subTitle"/>
          </p:nvPr>
        </p:nvSpPr>
        <p:spPr>
          <a:xfrm>
            <a:off x="9385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78" name="Google Shape;678;p27"/>
          <p:cNvSpPr txBox="1"/>
          <p:nvPr>
            <p:ph hasCustomPrompt="1" idx="3" type="title"/>
          </p:nvPr>
        </p:nvSpPr>
        <p:spPr>
          <a:xfrm>
            <a:off x="4113488"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79" name="Google Shape;679;p27"/>
          <p:cNvSpPr txBox="1"/>
          <p:nvPr>
            <p:ph idx="4" type="subTitle"/>
          </p:nvPr>
        </p:nvSpPr>
        <p:spPr>
          <a:xfrm>
            <a:off x="34854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80" name="Google Shape;680;p27"/>
          <p:cNvSpPr txBox="1"/>
          <p:nvPr>
            <p:ph idx="5" type="subTitle"/>
          </p:nvPr>
        </p:nvSpPr>
        <p:spPr>
          <a:xfrm>
            <a:off x="34854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81" name="Google Shape;681;p27"/>
          <p:cNvSpPr txBox="1"/>
          <p:nvPr>
            <p:ph hasCustomPrompt="1" idx="6" type="title"/>
          </p:nvPr>
        </p:nvSpPr>
        <p:spPr>
          <a:xfrm>
            <a:off x="6661550"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82" name="Google Shape;682;p27"/>
          <p:cNvSpPr txBox="1"/>
          <p:nvPr>
            <p:ph idx="7" type="subTitle"/>
          </p:nvPr>
        </p:nvSpPr>
        <p:spPr>
          <a:xfrm>
            <a:off x="60323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83" name="Google Shape;683;p27"/>
          <p:cNvSpPr txBox="1"/>
          <p:nvPr>
            <p:ph idx="8" type="subTitle"/>
          </p:nvPr>
        </p:nvSpPr>
        <p:spPr>
          <a:xfrm>
            <a:off x="60323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84" name="Google Shape;684;p27"/>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85" name="Google Shape;685;p27"/>
          <p:cNvGrpSpPr/>
          <p:nvPr/>
        </p:nvGrpSpPr>
        <p:grpSpPr>
          <a:xfrm rot="-5400000">
            <a:off x="5028204" y="-3099240"/>
            <a:ext cx="6383002" cy="6383002"/>
            <a:chOff x="2195175" y="1795225"/>
            <a:chExt cx="5793775" cy="5793775"/>
          </a:xfrm>
        </p:grpSpPr>
        <p:sp>
          <p:nvSpPr>
            <p:cNvPr id="686" name="Google Shape;686;p2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27"/>
          <p:cNvGrpSpPr/>
          <p:nvPr/>
        </p:nvGrpSpPr>
        <p:grpSpPr>
          <a:xfrm rot="-5400000">
            <a:off x="7652702" y="234444"/>
            <a:ext cx="1380051" cy="1380570"/>
            <a:chOff x="2416000" y="1808150"/>
            <a:chExt cx="2662650" cy="2663650"/>
          </a:xfrm>
        </p:grpSpPr>
        <p:sp>
          <p:nvSpPr>
            <p:cNvPr id="691" name="Google Shape;691;p27"/>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27"/>
          <p:cNvGrpSpPr/>
          <p:nvPr/>
        </p:nvGrpSpPr>
        <p:grpSpPr>
          <a:xfrm rot="-1696460">
            <a:off x="7900326" y="267193"/>
            <a:ext cx="1060890" cy="1367516"/>
            <a:chOff x="5605250" y="1253125"/>
            <a:chExt cx="694400" cy="895100"/>
          </a:xfrm>
        </p:grpSpPr>
        <p:sp>
          <p:nvSpPr>
            <p:cNvPr id="696" name="Google Shape;696;p27"/>
            <p:cNvSpPr/>
            <p:nvPr/>
          </p:nvSpPr>
          <p:spPr>
            <a:xfrm>
              <a:off x="5605250" y="1253125"/>
              <a:ext cx="522825" cy="766250"/>
            </a:xfrm>
            <a:custGeom>
              <a:rect b="b" l="l" r="r" t="t"/>
              <a:pathLst>
                <a:path extrusionOk="0" h="30650" w="20913">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5628300" y="1303300"/>
              <a:ext cx="577775" cy="762200"/>
            </a:xfrm>
            <a:custGeom>
              <a:rect b="b" l="l" r="r" t="t"/>
              <a:pathLst>
                <a:path extrusionOk="0" h="30488" w="23111">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5687300" y="1358225"/>
              <a:ext cx="446900" cy="621825"/>
            </a:xfrm>
            <a:custGeom>
              <a:rect b="b" l="l" r="r" t="t"/>
              <a:pathLst>
                <a:path extrusionOk="0" h="24873" w="17876">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5614750" y="1364325"/>
              <a:ext cx="651675" cy="732375"/>
            </a:xfrm>
            <a:custGeom>
              <a:rect b="b" l="l" r="r" t="t"/>
              <a:pathLst>
                <a:path extrusionOk="0" h="29295" w="26067">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5628300" y="1433500"/>
              <a:ext cx="671350" cy="714725"/>
            </a:xfrm>
            <a:custGeom>
              <a:rect b="b" l="l" r="r" t="t"/>
              <a:pathLst>
                <a:path extrusionOk="0" h="28589" w="26854">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5678475" y="1506050"/>
              <a:ext cx="526225" cy="564200"/>
            </a:xfrm>
            <a:custGeom>
              <a:rect b="b" l="l" r="r" t="t"/>
              <a:pathLst>
                <a:path extrusionOk="0" h="22568" w="21049">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5812075" y="1677275"/>
              <a:ext cx="244125" cy="241900"/>
            </a:xfrm>
            <a:custGeom>
              <a:rect b="b" l="l" r="r" t="t"/>
              <a:pathLst>
                <a:path extrusionOk="0" h="9676" w="9765">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6025000" y="1570475"/>
              <a:ext cx="78675" cy="95625"/>
            </a:xfrm>
            <a:custGeom>
              <a:rect b="b" l="l" r="r" t="t"/>
              <a:pathLst>
                <a:path extrusionOk="0" h="3825" w="3147">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6052125" y="1594875"/>
              <a:ext cx="82075" cy="97675"/>
            </a:xfrm>
            <a:custGeom>
              <a:rect b="b" l="l" r="r" t="t"/>
              <a:pathLst>
                <a:path extrusionOk="0" h="3907" w="3283">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06" name="Shape 706"/>
        <p:cNvGrpSpPr/>
        <p:nvPr/>
      </p:nvGrpSpPr>
      <p:grpSpPr>
        <a:xfrm>
          <a:off x="0" y="0"/>
          <a:ext cx="0" cy="0"/>
          <a:chOff x="0" y="0"/>
          <a:chExt cx="0" cy="0"/>
        </a:xfrm>
      </p:grpSpPr>
      <p:sp>
        <p:nvSpPr>
          <p:cNvPr id="707" name="Google Shape;70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8" name="Google Shape;708;p28"/>
          <p:cNvGrpSpPr/>
          <p:nvPr/>
        </p:nvGrpSpPr>
        <p:grpSpPr>
          <a:xfrm>
            <a:off x="-4" y="3334863"/>
            <a:ext cx="1913818" cy="1808633"/>
            <a:chOff x="1809775" y="3952575"/>
            <a:chExt cx="1737150" cy="1641675"/>
          </a:xfrm>
        </p:grpSpPr>
        <p:sp>
          <p:nvSpPr>
            <p:cNvPr id="709" name="Google Shape;709;p2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8"/>
          <p:cNvGrpSpPr/>
          <p:nvPr/>
        </p:nvGrpSpPr>
        <p:grpSpPr>
          <a:xfrm rot="-5400000">
            <a:off x="7282771" y="3282263"/>
            <a:ext cx="1913818" cy="1808633"/>
            <a:chOff x="1809775" y="3952575"/>
            <a:chExt cx="1737150" cy="1641675"/>
          </a:xfrm>
        </p:grpSpPr>
        <p:sp>
          <p:nvSpPr>
            <p:cNvPr id="712" name="Google Shape;712;p2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8"/>
          <p:cNvGrpSpPr/>
          <p:nvPr/>
        </p:nvGrpSpPr>
        <p:grpSpPr>
          <a:xfrm>
            <a:off x="7693238" y="4462026"/>
            <a:ext cx="899054" cy="588733"/>
            <a:chOff x="1381375" y="4620650"/>
            <a:chExt cx="455725" cy="298425"/>
          </a:xfrm>
        </p:grpSpPr>
        <p:sp>
          <p:nvSpPr>
            <p:cNvPr id="715" name="Google Shape;715;p28"/>
            <p:cNvSpPr/>
            <p:nvPr/>
          </p:nvSpPr>
          <p:spPr>
            <a:xfrm>
              <a:off x="1415300" y="4837700"/>
              <a:ext cx="273975" cy="81375"/>
            </a:xfrm>
            <a:custGeom>
              <a:rect b="b" l="l" r="r" t="t"/>
              <a:pathLst>
                <a:path extrusionOk="0" h="3255" w="10959">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1415300" y="4809650"/>
              <a:ext cx="273975" cy="84325"/>
            </a:xfrm>
            <a:custGeom>
              <a:rect b="b" l="l" r="r" t="t"/>
              <a:pathLst>
                <a:path extrusionOk="0" h="3373" w="10959">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1413925" y="4803075"/>
              <a:ext cx="273975" cy="80850"/>
            </a:xfrm>
            <a:custGeom>
              <a:rect b="b" l="l" r="r" t="t"/>
              <a:pathLst>
                <a:path extrusionOk="0" h="3234" w="10959">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1413925" y="4774275"/>
              <a:ext cx="273975" cy="84450"/>
            </a:xfrm>
            <a:custGeom>
              <a:rect b="b" l="l" r="r" t="t"/>
              <a:pathLst>
                <a:path extrusionOk="0" h="3378" w="10959">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1414600" y="4768125"/>
              <a:ext cx="275350" cy="81625"/>
            </a:xfrm>
            <a:custGeom>
              <a:rect b="b" l="l" r="r" t="t"/>
              <a:pathLst>
                <a:path extrusionOk="0" h="3265" w="11014">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1414600" y="4740550"/>
              <a:ext cx="275350" cy="84125"/>
            </a:xfrm>
            <a:custGeom>
              <a:rect b="b" l="l" r="r" t="t"/>
              <a:pathLst>
                <a:path extrusionOk="0" h="3365" w="11014">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1440400" y="4748000"/>
              <a:ext cx="220375" cy="65150"/>
            </a:xfrm>
            <a:custGeom>
              <a:rect b="b" l="l" r="r" t="t"/>
              <a:pathLst>
                <a:path extrusionOk="0" h="2606" w="8815">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1413250" y="4724000"/>
              <a:ext cx="275325" cy="81825"/>
            </a:xfrm>
            <a:custGeom>
              <a:rect b="b" l="l" r="r" t="t"/>
              <a:pathLst>
                <a:path extrusionOk="0" h="3273" w="11013">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1411225" y="4697050"/>
              <a:ext cx="276675" cy="83600"/>
            </a:xfrm>
            <a:custGeom>
              <a:rect b="b" l="l" r="r" t="t"/>
              <a:pathLst>
                <a:path extrusionOk="0" h="3344" w="11067">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1437675" y="4705275"/>
              <a:ext cx="221075" cy="63125"/>
            </a:xfrm>
            <a:custGeom>
              <a:rect b="b" l="l" r="r" t="t"/>
              <a:pathLst>
                <a:path extrusionOk="0" h="2525" w="8843">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1504125" y="4714100"/>
              <a:ext cx="97675" cy="42750"/>
            </a:xfrm>
            <a:custGeom>
              <a:rect b="b" l="l" r="r" t="t"/>
              <a:pathLst>
                <a:path extrusionOk="0" h="1710" w="3907">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1604475" y="4716025"/>
              <a:ext cx="229900" cy="198250"/>
            </a:xfrm>
            <a:custGeom>
              <a:rect b="b" l="l" r="r" t="t"/>
              <a:pathLst>
                <a:path extrusionOk="0" h="7930" w="9196">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1617350" y="4707425"/>
              <a:ext cx="219750" cy="187825"/>
            </a:xfrm>
            <a:custGeom>
              <a:rect b="b" l="l" r="r" t="t"/>
              <a:pathLst>
                <a:path extrusionOk="0" h="7513" w="879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1642450" y="4731025"/>
              <a:ext cx="166150" cy="142275"/>
            </a:xfrm>
            <a:custGeom>
              <a:rect b="b" l="l" r="r" t="t"/>
              <a:pathLst>
                <a:path extrusionOk="0" h="5691" w="6646">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1691950" y="4746650"/>
              <a:ext cx="73950" cy="111925"/>
            </a:xfrm>
            <a:custGeom>
              <a:rect b="b" l="l" r="r" t="t"/>
              <a:pathLst>
                <a:path extrusionOk="0" h="4477" w="2958">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1413250" y="4698850"/>
              <a:ext cx="224475" cy="45750"/>
            </a:xfrm>
            <a:custGeom>
              <a:rect b="b" l="l" r="r" t="t"/>
              <a:pathLst>
                <a:path extrusionOk="0" h="1830" w="8979">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1386800" y="4644000"/>
              <a:ext cx="273975" cy="93350"/>
            </a:xfrm>
            <a:custGeom>
              <a:rect b="b" l="l" r="r" t="t"/>
              <a:pathLst>
                <a:path extrusionOk="0" h="3734" w="10959">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1381375" y="4620650"/>
              <a:ext cx="273975" cy="92000"/>
            </a:xfrm>
            <a:custGeom>
              <a:rect b="b" l="l" r="r" t="t"/>
              <a:pathLst>
                <a:path extrusionOk="0" h="3680" w="10959">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1407150" y="4630900"/>
              <a:ext cx="219725" cy="70175"/>
            </a:xfrm>
            <a:custGeom>
              <a:rect b="b" l="l" r="r" t="t"/>
              <a:pathLst>
                <a:path extrusionOk="0" h="2807" w="8789">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1472250" y="4649025"/>
              <a:ext cx="99025" cy="33250"/>
            </a:xfrm>
            <a:custGeom>
              <a:rect b="b" l="l" r="r" t="t"/>
              <a:pathLst>
                <a:path extrusionOk="0" h="1330" w="3961">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8"/>
          <p:cNvGrpSpPr/>
          <p:nvPr/>
        </p:nvGrpSpPr>
        <p:grpSpPr>
          <a:xfrm>
            <a:off x="130714" y="3493764"/>
            <a:ext cx="503284" cy="394401"/>
            <a:chOff x="4677300" y="3097700"/>
            <a:chExt cx="304375" cy="238525"/>
          </a:xfrm>
        </p:grpSpPr>
        <p:sp>
          <p:nvSpPr>
            <p:cNvPr id="736" name="Google Shape;736;p28"/>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741" name="Shape 741"/>
        <p:cNvGrpSpPr/>
        <p:nvPr/>
      </p:nvGrpSpPr>
      <p:grpSpPr>
        <a:xfrm>
          <a:off x="0" y="0"/>
          <a:ext cx="0" cy="0"/>
          <a:chOff x="0" y="0"/>
          <a:chExt cx="0" cy="0"/>
        </a:xfrm>
      </p:grpSpPr>
      <p:sp>
        <p:nvSpPr>
          <p:cNvPr id="742" name="Google Shape;74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3" name="Google Shape;743;p29"/>
          <p:cNvGrpSpPr/>
          <p:nvPr/>
        </p:nvGrpSpPr>
        <p:grpSpPr>
          <a:xfrm rot="10800000">
            <a:off x="7230171" y="4713"/>
            <a:ext cx="1913818" cy="1808633"/>
            <a:chOff x="1809775" y="3952575"/>
            <a:chExt cx="1737150" cy="1641675"/>
          </a:xfrm>
        </p:grpSpPr>
        <p:sp>
          <p:nvSpPr>
            <p:cNvPr id="744" name="Google Shape;744;p2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9"/>
          <p:cNvGrpSpPr/>
          <p:nvPr/>
        </p:nvGrpSpPr>
        <p:grpSpPr>
          <a:xfrm rot="385761">
            <a:off x="8085629" y="380707"/>
            <a:ext cx="842376" cy="622080"/>
            <a:chOff x="2527900" y="3184675"/>
            <a:chExt cx="906125" cy="669300"/>
          </a:xfrm>
        </p:grpSpPr>
        <p:sp>
          <p:nvSpPr>
            <p:cNvPr id="747" name="Google Shape;747;p29"/>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9"/>
          <p:cNvGrpSpPr/>
          <p:nvPr/>
        </p:nvGrpSpPr>
        <p:grpSpPr>
          <a:xfrm>
            <a:off x="7959665" y="144389"/>
            <a:ext cx="1094615" cy="1095027"/>
            <a:chOff x="2416000" y="1808150"/>
            <a:chExt cx="2662650" cy="2663650"/>
          </a:xfrm>
        </p:grpSpPr>
        <p:sp>
          <p:nvSpPr>
            <p:cNvPr id="761" name="Google Shape;761;p2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766" name="Shape 766"/>
        <p:cNvGrpSpPr/>
        <p:nvPr/>
      </p:nvGrpSpPr>
      <p:grpSpPr>
        <a:xfrm>
          <a:off x="0" y="0"/>
          <a:ext cx="0" cy="0"/>
          <a:chOff x="0" y="0"/>
          <a:chExt cx="0" cy="0"/>
        </a:xfrm>
      </p:grpSpPr>
      <p:sp>
        <p:nvSpPr>
          <p:cNvPr id="767" name="Google Shape;767;p30"/>
          <p:cNvSpPr txBox="1"/>
          <p:nvPr>
            <p:ph type="title"/>
          </p:nvPr>
        </p:nvSpPr>
        <p:spPr>
          <a:xfrm>
            <a:off x="1936950" y="1804800"/>
            <a:ext cx="527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8" name="Google Shape;768;p30"/>
          <p:cNvSpPr txBox="1"/>
          <p:nvPr>
            <p:ph hasCustomPrompt="1" idx="2" type="title"/>
          </p:nvPr>
        </p:nvSpPr>
        <p:spPr>
          <a:xfrm>
            <a:off x="3954001" y="845575"/>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69" name="Google Shape;769;p30"/>
          <p:cNvSpPr txBox="1"/>
          <p:nvPr>
            <p:ph idx="1" type="subTitle"/>
          </p:nvPr>
        </p:nvSpPr>
        <p:spPr>
          <a:xfrm>
            <a:off x="1936950" y="2557525"/>
            <a:ext cx="52701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70" name="Google Shape;770;p30"/>
          <p:cNvGrpSpPr/>
          <p:nvPr/>
        </p:nvGrpSpPr>
        <p:grpSpPr>
          <a:xfrm flipH="1" rot="-5400000">
            <a:off x="4968579" y="1559585"/>
            <a:ext cx="6383002" cy="6383002"/>
            <a:chOff x="2195175" y="1795225"/>
            <a:chExt cx="5793775" cy="5793775"/>
          </a:xfrm>
        </p:grpSpPr>
        <p:sp>
          <p:nvSpPr>
            <p:cNvPr id="771" name="Google Shape;771;p3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30"/>
          <p:cNvGrpSpPr/>
          <p:nvPr/>
        </p:nvGrpSpPr>
        <p:grpSpPr>
          <a:xfrm rot="5400000">
            <a:off x="-2194246" y="1559585"/>
            <a:ext cx="6383002" cy="6383002"/>
            <a:chOff x="2195175" y="1795225"/>
            <a:chExt cx="5793775" cy="5793775"/>
          </a:xfrm>
        </p:grpSpPr>
        <p:sp>
          <p:nvSpPr>
            <p:cNvPr id="776" name="Google Shape;776;p3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13225" y="1340001"/>
            <a:ext cx="7704000" cy="451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7" name="Google Shape;37;p4"/>
          <p:cNvGrpSpPr/>
          <p:nvPr/>
        </p:nvGrpSpPr>
        <p:grpSpPr>
          <a:xfrm>
            <a:off x="5300607" y="-2919602"/>
            <a:ext cx="5936455" cy="5936483"/>
            <a:chOff x="1550175" y="-2587150"/>
            <a:chExt cx="5388450" cy="5388475"/>
          </a:xfrm>
        </p:grpSpPr>
        <p:sp>
          <p:nvSpPr>
            <p:cNvPr id="38" name="Google Shape;38;p4"/>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a:off x="8482005" y="858586"/>
            <a:ext cx="388843" cy="329024"/>
            <a:chOff x="4709125" y="3440000"/>
            <a:chExt cx="270575" cy="228950"/>
          </a:xfrm>
        </p:grpSpPr>
        <p:sp>
          <p:nvSpPr>
            <p:cNvPr id="43" name="Google Shape;43;p4"/>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a:off x="8179127" y="342289"/>
            <a:ext cx="503284" cy="394401"/>
            <a:chOff x="4677300" y="3097700"/>
            <a:chExt cx="304375" cy="238525"/>
          </a:xfrm>
        </p:grpSpPr>
        <p:sp>
          <p:nvSpPr>
            <p:cNvPr id="49" name="Google Shape;49;p4"/>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781" name="Shape 781"/>
        <p:cNvGrpSpPr/>
        <p:nvPr/>
      </p:nvGrpSpPr>
      <p:grpSpPr>
        <a:xfrm>
          <a:off x="0" y="0"/>
          <a:ext cx="0" cy="0"/>
          <a:chOff x="0" y="0"/>
          <a:chExt cx="0" cy="0"/>
        </a:xfrm>
      </p:grpSpPr>
      <p:sp>
        <p:nvSpPr>
          <p:cNvPr id="782" name="Google Shape;782;p31"/>
          <p:cNvSpPr txBox="1"/>
          <p:nvPr>
            <p:ph type="title"/>
          </p:nvPr>
        </p:nvSpPr>
        <p:spPr>
          <a:xfrm>
            <a:off x="4470025" y="2414400"/>
            <a:ext cx="396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83" name="Google Shape;783;p31"/>
          <p:cNvSpPr txBox="1"/>
          <p:nvPr>
            <p:ph hasCustomPrompt="1" idx="2" type="title"/>
          </p:nvPr>
        </p:nvSpPr>
        <p:spPr>
          <a:xfrm>
            <a:off x="7589925" y="1444975"/>
            <a:ext cx="840900" cy="841800"/>
          </a:xfrm>
          <a:prstGeom prst="rect">
            <a:avLst/>
          </a:prstGeom>
          <a:solidFill>
            <a:schemeClr val="lt2"/>
          </a:solid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784" name="Google Shape;784;p31"/>
          <p:cNvSpPr txBox="1"/>
          <p:nvPr>
            <p:ph idx="1" type="subTitle"/>
          </p:nvPr>
        </p:nvSpPr>
        <p:spPr>
          <a:xfrm>
            <a:off x="4470025" y="3167125"/>
            <a:ext cx="39609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grpSp>
        <p:nvGrpSpPr>
          <p:cNvPr id="785" name="Google Shape;785;p31"/>
          <p:cNvGrpSpPr/>
          <p:nvPr/>
        </p:nvGrpSpPr>
        <p:grpSpPr>
          <a:xfrm flipH="1">
            <a:off x="-1860818" y="-4340227"/>
            <a:ext cx="7093598" cy="11211064"/>
            <a:chOff x="1550175" y="-2587150"/>
            <a:chExt cx="6438775" cy="10176150"/>
          </a:xfrm>
        </p:grpSpPr>
        <p:sp>
          <p:nvSpPr>
            <p:cNvPr id="786" name="Google Shape;786;p3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795" name="Shape 795"/>
        <p:cNvGrpSpPr/>
        <p:nvPr/>
      </p:nvGrpSpPr>
      <p:grpSpPr>
        <a:xfrm>
          <a:off x="0" y="0"/>
          <a:ext cx="0" cy="0"/>
          <a:chOff x="0" y="0"/>
          <a:chExt cx="0" cy="0"/>
        </a:xfrm>
      </p:grpSpPr>
      <p:sp>
        <p:nvSpPr>
          <p:cNvPr id="796" name="Google Shape;796;p32"/>
          <p:cNvSpPr txBox="1"/>
          <p:nvPr>
            <p:ph type="title"/>
          </p:nvPr>
        </p:nvSpPr>
        <p:spPr>
          <a:xfrm>
            <a:off x="1936950" y="3072000"/>
            <a:ext cx="527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7" name="Google Shape;797;p32"/>
          <p:cNvSpPr txBox="1"/>
          <p:nvPr>
            <p:ph hasCustomPrompt="1" idx="2" type="title"/>
          </p:nvPr>
        </p:nvSpPr>
        <p:spPr>
          <a:xfrm>
            <a:off x="3954001" y="2114150"/>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8" name="Google Shape;798;p32"/>
          <p:cNvSpPr txBox="1"/>
          <p:nvPr>
            <p:ph idx="1" type="subTitle"/>
          </p:nvPr>
        </p:nvSpPr>
        <p:spPr>
          <a:xfrm>
            <a:off x="1936950" y="3824725"/>
            <a:ext cx="52701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99" name="Google Shape;799;p32"/>
          <p:cNvGrpSpPr/>
          <p:nvPr/>
        </p:nvGrpSpPr>
        <p:grpSpPr>
          <a:xfrm flipH="1" rot="5400000">
            <a:off x="-2194246" y="-3545815"/>
            <a:ext cx="6383002" cy="6383002"/>
            <a:chOff x="2195175" y="1795225"/>
            <a:chExt cx="5793775" cy="5793775"/>
          </a:xfrm>
        </p:grpSpPr>
        <p:sp>
          <p:nvSpPr>
            <p:cNvPr id="800" name="Google Shape;800;p3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2"/>
          <p:cNvGrpSpPr/>
          <p:nvPr/>
        </p:nvGrpSpPr>
        <p:grpSpPr>
          <a:xfrm>
            <a:off x="323188" y="523937"/>
            <a:ext cx="821599" cy="643803"/>
            <a:chOff x="4677300" y="3097700"/>
            <a:chExt cx="304375" cy="238525"/>
          </a:xfrm>
        </p:grpSpPr>
        <p:sp>
          <p:nvSpPr>
            <p:cNvPr id="805" name="Google Shape;805;p32"/>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2"/>
          <p:cNvGrpSpPr/>
          <p:nvPr/>
        </p:nvGrpSpPr>
        <p:grpSpPr>
          <a:xfrm>
            <a:off x="395845" y="1402122"/>
            <a:ext cx="634742" cy="537094"/>
            <a:chOff x="4709125" y="3440000"/>
            <a:chExt cx="270575" cy="228950"/>
          </a:xfrm>
        </p:grpSpPr>
        <p:sp>
          <p:nvSpPr>
            <p:cNvPr id="810" name="Google Shape;810;p32"/>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2"/>
          <p:cNvGrpSpPr/>
          <p:nvPr/>
        </p:nvGrpSpPr>
        <p:grpSpPr>
          <a:xfrm rot="-1547370">
            <a:off x="395857" y="2782773"/>
            <a:ext cx="634728" cy="537082"/>
            <a:chOff x="4709125" y="3440000"/>
            <a:chExt cx="270575" cy="228950"/>
          </a:xfrm>
        </p:grpSpPr>
        <p:sp>
          <p:nvSpPr>
            <p:cNvPr id="816" name="Google Shape;816;p32"/>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32"/>
          <p:cNvGrpSpPr/>
          <p:nvPr/>
        </p:nvGrpSpPr>
        <p:grpSpPr>
          <a:xfrm>
            <a:off x="399394" y="3759878"/>
            <a:ext cx="627658" cy="844111"/>
            <a:chOff x="1772650" y="2039675"/>
            <a:chExt cx="246150" cy="331050"/>
          </a:xfrm>
        </p:grpSpPr>
        <p:sp>
          <p:nvSpPr>
            <p:cNvPr id="822" name="Google Shape;822;p32"/>
            <p:cNvSpPr/>
            <p:nvPr/>
          </p:nvSpPr>
          <p:spPr>
            <a:xfrm>
              <a:off x="1776700" y="2298850"/>
              <a:ext cx="241450" cy="71875"/>
            </a:xfrm>
            <a:custGeom>
              <a:rect b="b" l="l" r="r" t="t"/>
              <a:pathLst>
                <a:path extrusionOk="0" h="2875" w="9658">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1776025" y="2274800"/>
              <a:ext cx="241450" cy="73625"/>
            </a:xfrm>
            <a:custGeom>
              <a:rect b="b" l="l" r="r" t="t"/>
              <a:pathLst>
                <a:path extrusionOk="0" h="2945" w="9658">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1774000" y="2268150"/>
              <a:ext cx="241425" cy="72000"/>
            </a:xfrm>
            <a:custGeom>
              <a:rect b="b" l="l" r="r" t="t"/>
              <a:pathLst>
                <a:path extrusionOk="0" h="2880" w="9657">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1774000" y="2244300"/>
              <a:ext cx="241425" cy="73525"/>
            </a:xfrm>
            <a:custGeom>
              <a:rect b="b" l="l" r="r" t="t"/>
              <a:pathLst>
                <a:path extrusionOk="0" h="2941" w="9657">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1776700" y="2237525"/>
              <a:ext cx="242100" cy="71425"/>
            </a:xfrm>
            <a:custGeom>
              <a:rect b="b" l="l" r="r" t="t"/>
              <a:pathLst>
                <a:path extrusionOk="0" h="2857" w="9684">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1776025" y="2212625"/>
              <a:ext cx="242100" cy="73950"/>
            </a:xfrm>
            <a:custGeom>
              <a:rect b="b" l="l" r="r" t="t"/>
              <a:pathLst>
                <a:path extrusionOk="0" h="2958" w="9684">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1797725" y="2221425"/>
              <a:ext cx="193975" cy="54950"/>
            </a:xfrm>
            <a:custGeom>
              <a:rect b="b" l="l" r="r" t="t"/>
              <a:pathLst>
                <a:path extrusionOk="0" h="2198" w="7759">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1774200" y="2198075"/>
              <a:ext cx="243275" cy="72300"/>
            </a:xfrm>
            <a:custGeom>
              <a:rect b="b" l="l" r="r" t="t"/>
              <a:pathLst>
                <a:path extrusionOk="0" h="2892" w="9731">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1772650" y="2173950"/>
              <a:ext cx="242775" cy="73975"/>
            </a:xfrm>
            <a:custGeom>
              <a:rect b="b" l="l" r="r" t="t"/>
              <a:pathLst>
                <a:path extrusionOk="0" h="2959" w="9711">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1776700" y="2165925"/>
              <a:ext cx="241450" cy="71900"/>
            </a:xfrm>
            <a:custGeom>
              <a:rect b="b" l="l" r="r" t="t"/>
              <a:pathLst>
                <a:path extrusionOk="0" h="2876" w="9658">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1776025" y="2140650"/>
              <a:ext cx="241450" cy="74100"/>
            </a:xfrm>
            <a:custGeom>
              <a:rect b="b" l="l" r="r" t="t"/>
              <a:pathLst>
                <a:path extrusionOk="0" h="2964" w="9658">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1774000" y="2135250"/>
              <a:ext cx="241425" cy="72000"/>
            </a:xfrm>
            <a:custGeom>
              <a:rect b="b" l="l" r="r" t="t"/>
              <a:pathLst>
                <a:path extrusionOk="0" h="2880" w="9657">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1774000" y="2110125"/>
              <a:ext cx="241425" cy="74050"/>
            </a:xfrm>
            <a:custGeom>
              <a:rect b="b" l="l" r="r" t="t"/>
              <a:pathLst>
                <a:path extrusionOk="0" h="2962" w="9657">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1776250" y="2104325"/>
              <a:ext cx="242550" cy="71100"/>
            </a:xfrm>
            <a:custGeom>
              <a:rect b="b" l="l" r="r" t="t"/>
              <a:pathLst>
                <a:path extrusionOk="0" h="2844" w="9702">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1797725" y="2087175"/>
              <a:ext cx="193975" cy="55625"/>
            </a:xfrm>
            <a:custGeom>
              <a:rect b="b" l="l" r="r" t="t"/>
              <a:pathLst>
                <a:path extrusionOk="0" h="2225" w="7759">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1774675" y="2065150"/>
              <a:ext cx="242800" cy="71575"/>
            </a:xfrm>
            <a:custGeom>
              <a:rect b="b" l="l" r="r" t="t"/>
              <a:pathLst>
                <a:path extrusionOk="0" h="2863" w="9712">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1772650" y="2039675"/>
              <a:ext cx="242775" cy="74000"/>
            </a:xfrm>
            <a:custGeom>
              <a:rect b="b" l="l" r="r" t="t"/>
              <a:pathLst>
                <a:path extrusionOk="0" h="2960" w="9711">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1795025" y="2046350"/>
              <a:ext cx="196000" cy="57900"/>
            </a:xfrm>
            <a:custGeom>
              <a:rect b="b" l="l" r="r" t="t"/>
              <a:pathLst>
                <a:path extrusionOk="0" h="2316" w="784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1795025" y="2049075"/>
              <a:ext cx="196000" cy="55175"/>
            </a:xfrm>
            <a:custGeom>
              <a:rect b="b" l="l" r="r" t="t"/>
              <a:pathLst>
                <a:path extrusionOk="0" h="2207" w="784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1854025" y="2058025"/>
              <a:ext cx="86125" cy="35950"/>
            </a:xfrm>
            <a:custGeom>
              <a:rect b="b" l="l" r="r" t="t"/>
              <a:pathLst>
                <a:path extrusionOk="0" h="1438" w="3445">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32"/>
          <p:cNvGrpSpPr/>
          <p:nvPr/>
        </p:nvGrpSpPr>
        <p:grpSpPr>
          <a:xfrm rot="-5400000">
            <a:off x="4968579" y="-3545815"/>
            <a:ext cx="6383002" cy="6383002"/>
            <a:chOff x="2195175" y="1795225"/>
            <a:chExt cx="5793775" cy="5793775"/>
          </a:xfrm>
        </p:grpSpPr>
        <p:sp>
          <p:nvSpPr>
            <p:cNvPr id="843" name="Google Shape;843;p3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48" name="Shape 848"/>
        <p:cNvGrpSpPr/>
        <p:nvPr/>
      </p:nvGrpSpPr>
      <p:grpSpPr>
        <a:xfrm>
          <a:off x="0" y="0"/>
          <a:ext cx="0" cy="0"/>
          <a:chOff x="0" y="0"/>
          <a:chExt cx="0" cy="0"/>
        </a:xfrm>
      </p:grpSpPr>
      <p:sp>
        <p:nvSpPr>
          <p:cNvPr id="849" name="Google Shape;849;p3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0" name="Google Shape;850;p33"/>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1" name="Google Shape;851;p3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r>
              <a:rPr b="1" lang="en" sz="1200">
                <a:solidFill>
                  <a:schemeClr val="dk1"/>
                </a:solidFill>
                <a:latin typeface="Assistant"/>
                <a:ea typeface="Assistant"/>
                <a:cs typeface="Assistant"/>
                <a:sym typeface="Assistant"/>
              </a:rPr>
              <a:t> </a:t>
            </a:r>
            <a:endParaRPr b="1" sz="1200">
              <a:solidFill>
                <a:schemeClr val="dk1"/>
              </a:solidFill>
              <a:latin typeface="Assistant"/>
              <a:ea typeface="Assistant"/>
              <a:cs typeface="Assistant"/>
              <a:sym typeface="Assistant"/>
            </a:endParaRPr>
          </a:p>
        </p:txBody>
      </p:sp>
      <p:grpSp>
        <p:nvGrpSpPr>
          <p:cNvPr id="852" name="Google Shape;852;p33"/>
          <p:cNvGrpSpPr/>
          <p:nvPr/>
        </p:nvGrpSpPr>
        <p:grpSpPr>
          <a:xfrm>
            <a:off x="4319157" y="-4340227"/>
            <a:ext cx="7093598" cy="11211064"/>
            <a:chOff x="1550175" y="-2587150"/>
            <a:chExt cx="6438775" cy="10176150"/>
          </a:xfrm>
        </p:grpSpPr>
        <p:sp>
          <p:nvSpPr>
            <p:cNvPr id="853" name="Google Shape;853;p3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3"/>
          <p:cNvGrpSpPr/>
          <p:nvPr/>
        </p:nvGrpSpPr>
        <p:grpSpPr>
          <a:xfrm flipH="1">
            <a:off x="-2012593" y="-4340227"/>
            <a:ext cx="7093598" cy="11211064"/>
            <a:chOff x="1550175" y="-2587150"/>
            <a:chExt cx="6438775" cy="10176150"/>
          </a:xfrm>
        </p:grpSpPr>
        <p:sp>
          <p:nvSpPr>
            <p:cNvPr id="862" name="Google Shape;862;p3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3"/>
          <p:cNvGrpSpPr/>
          <p:nvPr/>
        </p:nvGrpSpPr>
        <p:grpSpPr>
          <a:xfrm flipH="1">
            <a:off x="7655114" y="3789922"/>
            <a:ext cx="1092234" cy="869937"/>
            <a:chOff x="4246625" y="3506675"/>
            <a:chExt cx="1092125" cy="869850"/>
          </a:xfrm>
        </p:grpSpPr>
        <p:sp>
          <p:nvSpPr>
            <p:cNvPr id="871" name="Google Shape;871;p33"/>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3"/>
          <p:cNvGrpSpPr/>
          <p:nvPr/>
        </p:nvGrpSpPr>
        <p:grpSpPr>
          <a:xfrm flipH="1">
            <a:off x="386560" y="4062479"/>
            <a:ext cx="739833" cy="715503"/>
            <a:chOff x="1122350" y="3406575"/>
            <a:chExt cx="282800" cy="273500"/>
          </a:xfrm>
        </p:grpSpPr>
        <p:sp>
          <p:nvSpPr>
            <p:cNvPr id="886" name="Google Shape;886;p33"/>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3"/>
          <p:cNvGrpSpPr/>
          <p:nvPr/>
        </p:nvGrpSpPr>
        <p:grpSpPr>
          <a:xfrm flipH="1">
            <a:off x="414269" y="426733"/>
            <a:ext cx="597910" cy="983196"/>
            <a:chOff x="1129800" y="2995325"/>
            <a:chExt cx="228550" cy="375825"/>
          </a:xfrm>
        </p:grpSpPr>
        <p:sp>
          <p:nvSpPr>
            <p:cNvPr id="901" name="Google Shape;901;p33"/>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3"/>
          <p:cNvGrpSpPr/>
          <p:nvPr/>
        </p:nvGrpSpPr>
        <p:grpSpPr>
          <a:xfrm rot="-5400000">
            <a:off x="7511215" y="3534594"/>
            <a:ext cx="1380051" cy="1380570"/>
            <a:chOff x="2416000" y="1808150"/>
            <a:chExt cx="2662650" cy="2663650"/>
          </a:xfrm>
        </p:grpSpPr>
        <p:sp>
          <p:nvSpPr>
            <p:cNvPr id="909" name="Google Shape;909;p33"/>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14" name="Shape 914"/>
        <p:cNvGrpSpPr/>
        <p:nvPr/>
      </p:nvGrpSpPr>
      <p:grpSpPr>
        <a:xfrm>
          <a:off x="0" y="0"/>
          <a:ext cx="0" cy="0"/>
          <a:chOff x="0" y="0"/>
          <a:chExt cx="0" cy="0"/>
        </a:xfrm>
      </p:grpSpPr>
      <p:grpSp>
        <p:nvGrpSpPr>
          <p:cNvPr id="915" name="Google Shape;915;p34"/>
          <p:cNvGrpSpPr/>
          <p:nvPr/>
        </p:nvGrpSpPr>
        <p:grpSpPr>
          <a:xfrm flipH="1" rot="5400000">
            <a:off x="-2675846" y="-4094840"/>
            <a:ext cx="6383002" cy="6383002"/>
            <a:chOff x="2195175" y="1795225"/>
            <a:chExt cx="5793775" cy="5793775"/>
          </a:xfrm>
        </p:grpSpPr>
        <p:sp>
          <p:nvSpPr>
            <p:cNvPr id="916" name="Google Shape;916;p3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34"/>
          <p:cNvGrpSpPr/>
          <p:nvPr/>
        </p:nvGrpSpPr>
        <p:grpSpPr>
          <a:xfrm flipH="1" rot="-5400000">
            <a:off x="5768029" y="2070085"/>
            <a:ext cx="6383002" cy="6383002"/>
            <a:chOff x="2195175" y="1795225"/>
            <a:chExt cx="5793775" cy="5793775"/>
          </a:xfrm>
        </p:grpSpPr>
        <p:sp>
          <p:nvSpPr>
            <p:cNvPr id="921" name="Google Shape;921;p3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4"/>
          <p:cNvGrpSpPr/>
          <p:nvPr/>
        </p:nvGrpSpPr>
        <p:grpSpPr>
          <a:xfrm>
            <a:off x="8174969" y="3886875"/>
            <a:ext cx="664006" cy="1091884"/>
            <a:chOff x="1129800" y="2995325"/>
            <a:chExt cx="228550" cy="375825"/>
          </a:xfrm>
        </p:grpSpPr>
        <p:sp>
          <p:nvSpPr>
            <p:cNvPr id="926" name="Google Shape;926;p34"/>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36" name="Shape 936"/>
        <p:cNvGrpSpPr/>
        <p:nvPr/>
      </p:nvGrpSpPr>
      <p:grpSpPr>
        <a:xfrm>
          <a:off x="0" y="0"/>
          <a:ext cx="0" cy="0"/>
          <a:chOff x="0" y="0"/>
          <a:chExt cx="0" cy="0"/>
        </a:xfrm>
      </p:grpSpPr>
      <p:grpSp>
        <p:nvGrpSpPr>
          <p:cNvPr id="937" name="Google Shape;937;p35"/>
          <p:cNvGrpSpPr/>
          <p:nvPr/>
        </p:nvGrpSpPr>
        <p:grpSpPr>
          <a:xfrm>
            <a:off x="-4" y="3334863"/>
            <a:ext cx="1913818" cy="1808633"/>
            <a:chOff x="1809775" y="3952575"/>
            <a:chExt cx="1737150" cy="1641675"/>
          </a:xfrm>
        </p:grpSpPr>
        <p:sp>
          <p:nvSpPr>
            <p:cNvPr id="938" name="Google Shape;938;p3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5"/>
          <p:cNvGrpSpPr/>
          <p:nvPr/>
        </p:nvGrpSpPr>
        <p:grpSpPr>
          <a:xfrm rot="10800000">
            <a:off x="7230184" y="-12"/>
            <a:ext cx="1913818" cy="1808633"/>
            <a:chOff x="1809775" y="3952575"/>
            <a:chExt cx="1737150" cy="1641675"/>
          </a:xfrm>
        </p:grpSpPr>
        <p:sp>
          <p:nvSpPr>
            <p:cNvPr id="941" name="Google Shape;941;p3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35"/>
          <p:cNvGrpSpPr/>
          <p:nvPr/>
        </p:nvGrpSpPr>
        <p:grpSpPr>
          <a:xfrm flipH="1">
            <a:off x="7828489" y="312747"/>
            <a:ext cx="1092234" cy="869937"/>
            <a:chOff x="4246625" y="3506675"/>
            <a:chExt cx="1092125" cy="869850"/>
          </a:xfrm>
        </p:grpSpPr>
        <p:sp>
          <p:nvSpPr>
            <p:cNvPr id="944" name="Google Shape;944;p35"/>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35"/>
          <p:cNvGrpSpPr/>
          <p:nvPr/>
        </p:nvGrpSpPr>
        <p:grpSpPr>
          <a:xfrm rot="-5400000">
            <a:off x="7684590" y="57419"/>
            <a:ext cx="1380051" cy="1380570"/>
            <a:chOff x="2416000" y="1808150"/>
            <a:chExt cx="2662650" cy="2663650"/>
          </a:xfrm>
        </p:grpSpPr>
        <p:sp>
          <p:nvSpPr>
            <p:cNvPr id="959" name="Google Shape;959;p3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1" type="subTitle"/>
          </p:nvPr>
        </p:nvSpPr>
        <p:spPr>
          <a:xfrm>
            <a:off x="5131397" y="35398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5"/>
          <p:cNvSpPr txBox="1"/>
          <p:nvPr>
            <p:ph idx="2" type="subTitle"/>
          </p:nvPr>
        </p:nvSpPr>
        <p:spPr>
          <a:xfrm>
            <a:off x="1507013" y="35398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5"/>
          <p:cNvSpPr txBox="1"/>
          <p:nvPr>
            <p:ph idx="3" type="subTitle"/>
          </p:nvPr>
        </p:nvSpPr>
        <p:spPr>
          <a:xfrm>
            <a:off x="51314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 name="Google Shape;59;p5"/>
          <p:cNvSpPr txBox="1"/>
          <p:nvPr>
            <p:ph idx="4" type="subTitle"/>
          </p:nvPr>
        </p:nvSpPr>
        <p:spPr>
          <a:xfrm>
            <a:off x="15071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0" name="Google Shape;60;p5"/>
          <p:cNvGrpSpPr/>
          <p:nvPr/>
        </p:nvGrpSpPr>
        <p:grpSpPr>
          <a:xfrm rot="-5400000">
            <a:off x="7282771" y="3282263"/>
            <a:ext cx="1913818" cy="1808633"/>
            <a:chOff x="1809775" y="3952575"/>
            <a:chExt cx="1737150" cy="1641675"/>
          </a:xfrm>
        </p:grpSpPr>
        <p:sp>
          <p:nvSpPr>
            <p:cNvPr id="61" name="Google Shape;61;p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5"/>
          <p:cNvGrpSpPr/>
          <p:nvPr/>
        </p:nvGrpSpPr>
        <p:grpSpPr>
          <a:xfrm>
            <a:off x="-4" y="3334863"/>
            <a:ext cx="1913818" cy="1808633"/>
            <a:chOff x="1809775" y="3952575"/>
            <a:chExt cx="1737150" cy="1641675"/>
          </a:xfrm>
        </p:grpSpPr>
        <p:sp>
          <p:nvSpPr>
            <p:cNvPr id="64" name="Google Shape;64;p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rot="385761">
            <a:off x="7960779" y="420169"/>
            <a:ext cx="842376" cy="622080"/>
            <a:chOff x="2527900" y="3184675"/>
            <a:chExt cx="906125" cy="669300"/>
          </a:xfrm>
        </p:grpSpPr>
        <p:sp>
          <p:nvSpPr>
            <p:cNvPr id="67" name="Google Shape;67;p5"/>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5"/>
          <p:cNvGrpSpPr/>
          <p:nvPr/>
        </p:nvGrpSpPr>
        <p:grpSpPr>
          <a:xfrm>
            <a:off x="7834815" y="183852"/>
            <a:ext cx="1094615" cy="1095027"/>
            <a:chOff x="2416000" y="1808150"/>
            <a:chExt cx="2662650" cy="2663650"/>
          </a:xfrm>
        </p:grpSpPr>
        <p:sp>
          <p:nvSpPr>
            <p:cNvPr id="81" name="Google Shape;81;p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8" name="Google Shape;88;p6"/>
          <p:cNvGrpSpPr/>
          <p:nvPr/>
        </p:nvGrpSpPr>
        <p:grpSpPr>
          <a:xfrm>
            <a:off x="-4" y="3334863"/>
            <a:ext cx="1913818" cy="1808633"/>
            <a:chOff x="1809775" y="3952575"/>
            <a:chExt cx="1737150" cy="1641675"/>
          </a:xfrm>
        </p:grpSpPr>
        <p:sp>
          <p:nvSpPr>
            <p:cNvPr id="89" name="Google Shape;89;p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6"/>
          <p:cNvGrpSpPr/>
          <p:nvPr/>
        </p:nvGrpSpPr>
        <p:grpSpPr>
          <a:xfrm rot="10800000">
            <a:off x="7230171" y="4713"/>
            <a:ext cx="1913818" cy="1808633"/>
            <a:chOff x="1809775" y="3952575"/>
            <a:chExt cx="1737150" cy="1641675"/>
          </a:xfrm>
        </p:grpSpPr>
        <p:sp>
          <p:nvSpPr>
            <p:cNvPr id="92" name="Google Shape;92;p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6"/>
          <p:cNvGrpSpPr/>
          <p:nvPr/>
        </p:nvGrpSpPr>
        <p:grpSpPr>
          <a:xfrm rot="-5400000">
            <a:off x="7874951" y="175340"/>
            <a:ext cx="1111656" cy="1112074"/>
            <a:chOff x="2416000" y="1808150"/>
            <a:chExt cx="2662650" cy="2663650"/>
          </a:xfrm>
        </p:grpSpPr>
        <p:sp>
          <p:nvSpPr>
            <p:cNvPr id="95" name="Google Shape;95;p6"/>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6"/>
          <p:cNvGrpSpPr/>
          <p:nvPr/>
        </p:nvGrpSpPr>
        <p:grpSpPr>
          <a:xfrm flipH="1">
            <a:off x="8163334" y="291555"/>
            <a:ext cx="534876" cy="879543"/>
            <a:chOff x="1129800" y="2995325"/>
            <a:chExt cx="228550" cy="375825"/>
          </a:xfrm>
        </p:grpSpPr>
        <p:sp>
          <p:nvSpPr>
            <p:cNvPr id="100" name="Google Shape;100;p6"/>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11" name="Google Shape;111;p7"/>
          <p:cNvGrpSpPr/>
          <p:nvPr/>
        </p:nvGrpSpPr>
        <p:grpSpPr>
          <a:xfrm>
            <a:off x="5767929" y="1017735"/>
            <a:ext cx="6383002" cy="6383002"/>
            <a:chOff x="2195175" y="1795225"/>
            <a:chExt cx="5793775" cy="5793775"/>
          </a:xfrm>
        </p:grpSpPr>
        <p:sp>
          <p:nvSpPr>
            <p:cNvPr id="112" name="Google Shape;112;p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19" name="Google Shape;119;p8"/>
          <p:cNvGrpSpPr/>
          <p:nvPr/>
        </p:nvGrpSpPr>
        <p:grpSpPr>
          <a:xfrm flipH="1">
            <a:off x="2355207" y="-3622277"/>
            <a:ext cx="7093598" cy="11211064"/>
            <a:chOff x="1550175" y="-2587150"/>
            <a:chExt cx="6438775" cy="10176150"/>
          </a:xfrm>
        </p:grpSpPr>
        <p:sp>
          <p:nvSpPr>
            <p:cNvPr id="120" name="Google Shape;120;p8"/>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379381" y="3988806"/>
            <a:ext cx="862851" cy="834476"/>
            <a:chOff x="1122350" y="3406575"/>
            <a:chExt cx="282800" cy="273500"/>
          </a:xfrm>
        </p:grpSpPr>
        <p:sp>
          <p:nvSpPr>
            <p:cNvPr id="131" name="Google Shape;131;p8"/>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1234225" y="3493550"/>
              <a:ext cx="91575" cy="37300"/>
            </a:xfrm>
            <a:custGeom>
              <a:rect b="b" l="l" r="r" t="t"/>
              <a:pathLst>
                <a:path extrusionOk="0" h="1492" w="3663">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1146075" y="3413525"/>
              <a:ext cx="200750" cy="66225"/>
            </a:xfrm>
            <a:custGeom>
              <a:rect b="b" l="l" r="r" t="t"/>
              <a:pathLst>
                <a:path extrusionOk="0" h="2649" w="8030">
                  <a:moveTo>
                    <a:pt x="5883" y="0"/>
                  </a:moveTo>
                  <a:cubicBezTo>
                    <a:pt x="5270" y="0"/>
                    <a:pt x="4558" y="67"/>
                    <a:pt x="3798" y="190"/>
                  </a:cubicBezTo>
                  <a:cubicBezTo>
                    <a:pt x="1628" y="516"/>
                    <a:pt x="1" y="1275"/>
                    <a:pt x="136" y="2062"/>
                  </a:cubicBezTo>
                  <a:cubicBezTo>
                    <a:pt x="210" y="2431"/>
                    <a:pt x="1085" y="2649"/>
                    <a:pt x="2311" y="2649"/>
                  </a:cubicBezTo>
                  <a:cubicBezTo>
                    <a:pt x="2889" y="2649"/>
                    <a:pt x="3545" y="2600"/>
                    <a:pt x="4232" y="2496"/>
                  </a:cubicBezTo>
                  <a:cubicBezTo>
                    <a:pt x="6402" y="2116"/>
                    <a:pt x="8030" y="1302"/>
                    <a:pt x="7921" y="760"/>
                  </a:cubicBezTo>
                  <a:cubicBezTo>
                    <a:pt x="7815" y="231"/>
                    <a:pt x="7022" y="0"/>
                    <a:pt x="588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205075" y="3431825"/>
              <a:ext cx="90225" cy="30550"/>
            </a:xfrm>
            <a:custGeom>
              <a:rect b="b" l="l" r="r" t="t"/>
              <a:pathLst>
                <a:path extrusionOk="0" h="1222" w="3609">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sp>
        <p:nvSpPr>
          <p:cNvPr id="150" name="Google Shape;150;p9"/>
          <p:cNvSpPr txBox="1"/>
          <p:nvPr>
            <p:ph type="title"/>
          </p:nvPr>
        </p:nvSpPr>
        <p:spPr>
          <a:xfrm>
            <a:off x="1889250" y="1330200"/>
            <a:ext cx="53655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solidFill>
                  <a:schemeClr val="accent4"/>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1" name="Google Shape;151;p9"/>
          <p:cNvSpPr txBox="1"/>
          <p:nvPr>
            <p:ph idx="1" type="subTitle"/>
          </p:nvPr>
        </p:nvSpPr>
        <p:spPr>
          <a:xfrm>
            <a:off x="1889250" y="3142200"/>
            <a:ext cx="53655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2" name="Google Shape;152;p9"/>
          <p:cNvGrpSpPr/>
          <p:nvPr/>
        </p:nvGrpSpPr>
        <p:grpSpPr>
          <a:xfrm rot="5400000">
            <a:off x="-52591" y="70100"/>
            <a:ext cx="1913818" cy="1808633"/>
            <a:chOff x="1809775" y="3952575"/>
            <a:chExt cx="1737150" cy="1641675"/>
          </a:xfrm>
        </p:grpSpPr>
        <p:sp>
          <p:nvSpPr>
            <p:cNvPr id="153" name="Google Shape;153;p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9"/>
          <p:cNvGrpSpPr/>
          <p:nvPr/>
        </p:nvGrpSpPr>
        <p:grpSpPr>
          <a:xfrm>
            <a:off x="4655054" y="2003060"/>
            <a:ext cx="6383002" cy="6383002"/>
            <a:chOff x="2195175" y="1795225"/>
            <a:chExt cx="5793775" cy="5793775"/>
          </a:xfrm>
        </p:grpSpPr>
        <p:sp>
          <p:nvSpPr>
            <p:cNvPr id="156" name="Google Shape;156;p9"/>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a:off x="312090" y="293456"/>
            <a:ext cx="1380051" cy="1380570"/>
            <a:chOff x="2416000" y="1808150"/>
            <a:chExt cx="2662650" cy="2663650"/>
          </a:xfrm>
        </p:grpSpPr>
        <p:sp>
          <p:nvSpPr>
            <p:cNvPr id="161" name="Google Shape;161;p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9"/>
          <p:cNvGrpSpPr/>
          <p:nvPr/>
        </p:nvGrpSpPr>
        <p:grpSpPr>
          <a:xfrm>
            <a:off x="7719500" y="3824600"/>
            <a:ext cx="1092125" cy="869850"/>
            <a:chOff x="4246625" y="3506675"/>
            <a:chExt cx="1092125" cy="869850"/>
          </a:xfrm>
        </p:grpSpPr>
        <p:sp>
          <p:nvSpPr>
            <p:cNvPr id="166" name="Google Shape;166;p9"/>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9"/>
          <p:cNvGrpSpPr/>
          <p:nvPr/>
        </p:nvGrpSpPr>
        <p:grpSpPr>
          <a:xfrm flipH="1">
            <a:off x="445325" y="539500"/>
            <a:ext cx="1092125" cy="869850"/>
            <a:chOff x="4246625" y="3506675"/>
            <a:chExt cx="1092125" cy="869850"/>
          </a:xfrm>
        </p:grpSpPr>
        <p:sp>
          <p:nvSpPr>
            <p:cNvPr id="181" name="Google Shape;181;p9"/>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9"/>
          <p:cNvGrpSpPr/>
          <p:nvPr/>
        </p:nvGrpSpPr>
        <p:grpSpPr>
          <a:xfrm rot="-5400000">
            <a:off x="7575540" y="3569231"/>
            <a:ext cx="1380051" cy="1380570"/>
            <a:chOff x="2416000" y="1808150"/>
            <a:chExt cx="2662650" cy="2663650"/>
          </a:xfrm>
        </p:grpSpPr>
        <p:sp>
          <p:nvSpPr>
            <p:cNvPr id="196" name="Google Shape;196;p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1" name="Shape 201"/>
        <p:cNvGrpSpPr/>
        <p:nvPr/>
      </p:nvGrpSpPr>
      <p:grpSpPr>
        <a:xfrm>
          <a:off x="0" y="0"/>
          <a:ext cx="0" cy="0"/>
          <a:chOff x="0" y="0"/>
          <a:chExt cx="0" cy="0"/>
        </a:xfrm>
      </p:grpSpPr>
      <p:sp>
        <p:nvSpPr>
          <p:cNvPr id="202" name="Google Shape;202;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03" name="Google Shape;203;p10"/>
          <p:cNvGrpSpPr/>
          <p:nvPr/>
        </p:nvGrpSpPr>
        <p:grpSpPr>
          <a:xfrm rot="5400000">
            <a:off x="-52604" y="52588"/>
            <a:ext cx="1913818" cy="1808633"/>
            <a:chOff x="1809775" y="3952575"/>
            <a:chExt cx="1737150" cy="1641675"/>
          </a:xfrm>
        </p:grpSpPr>
        <p:sp>
          <p:nvSpPr>
            <p:cNvPr id="204" name="Google Shape;204;p1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0"/>
          <p:cNvGrpSpPr/>
          <p:nvPr/>
        </p:nvGrpSpPr>
        <p:grpSpPr>
          <a:xfrm rot="-5400000">
            <a:off x="7282771" y="3282263"/>
            <a:ext cx="1913818" cy="1808633"/>
            <a:chOff x="1809775" y="3952575"/>
            <a:chExt cx="1737150" cy="1641675"/>
          </a:xfrm>
        </p:grpSpPr>
        <p:sp>
          <p:nvSpPr>
            <p:cNvPr id="207" name="Google Shape;207;p1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0"/>
          <p:cNvGrpSpPr/>
          <p:nvPr/>
        </p:nvGrpSpPr>
        <p:grpSpPr>
          <a:xfrm>
            <a:off x="493219" y="410975"/>
            <a:ext cx="664006" cy="1091884"/>
            <a:chOff x="1129800" y="2995325"/>
            <a:chExt cx="228550" cy="375825"/>
          </a:xfrm>
        </p:grpSpPr>
        <p:sp>
          <p:nvSpPr>
            <p:cNvPr id="210" name="Google Shape;210;p10"/>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0"/>
          <p:cNvGrpSpPr/>
          <p:nvPr/>
        </p:nvGrpSpPr>
        <p:grpSpPr>
          <a:xfrm rot="-5400000">
            <a:off x="135202" y="266619"/>
            <a:ext cx="1380051" cy="1380570"/>
            <a:chOff x="2416000" y="1808150"/>
            <a:chExt cx="2662650" cy="2663650"/>
          </a:xfrm>
        </p:grpSpPr>
        <p:sp>
          <p:nvSpPr>
            <p:cNvPr id="220" name="Google Shape;220;p10"/>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ig Shoulders Text"/>
              <a:buNone/>
              <a:defRPr sz="35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ssistant"/>
                <a:ea typeface="Assistant"/>
                <a:cs typeface="Assistant"/>
                <a:sym typeface="Assistant"/>
              </a:defRPr>
            </a:lvl1pPr>
            <a:lvl2pPr lvl="1" algn="r">
              <a:buNone/>
              <a:defRPr sz="1300">
                <a:solidFill>
                  <a:schemeClr val="dk1"/>
                </a:solidFill>
                <a:latin typeface="Assistant"/>
                <a:ea typeface="Assistant"/>
                <a:cs typeface="Assistant"/>
                <a:sym typeface="Assistant"/>
              </a:defRPr>
            </a:lvl2pPr>
            <a:lvl3pPr lvl="2" algn="r">
              <a:buNone/>
              <a:defRPr sz="1300">
                <a:solidFill>
                  <a:schemeClr val="dk1"/>
                </a:solidFill>
                <a:latin typeface="Assistant"/>
                <a:ea typeface="Assistant"/>
                <a:cs typeface="Assistant"/>
                <a:sym typeface="Assistant"/>
              </a:defRPr>
            </a:lvl3pPr>
            <a:lvl4pPr lvl="3" algn="r">
              <a:buNone/>
              <a:defRPr sz="1300">
                <a:solidFill>
                  <a:schemeClr val="dk1"/>
                </a:solidFill>
                <a:latin typeface="Assistant"/>
                <a:ea typeface="Assistant"/>
                <a:cs typeface="Assistant"/>
                <a:sym typeface="Assistant"/>
              </a:defRPr>
            </a:lvl4pPr>
            <a:lvl5pPr lvl="4" algn="r">
              <a:buNone/>
              <a:defRPr sz="1300">
                <a:solidFill>
                  <a:schemeClr val="dk1"/>
                </a:solidFill>
                <a:latin typeface="Assistant"/>
                <a:ea typeface="Assistant"/>
                <a:cs typeface="Assistant"/>
                <a:sym typeface="Assistant"/>
              </a:defRPr>
            </a:lvl5pPr>
            <a:lvl6pPr lvl="5" algn="r">
              <a:buNone/>
              <a:defRPr sz="1300">
                <a:solidFill>
                  <a:schemeClr val="dk1"/>
                </a:solidFill>
                <a:latin typeface="Assistant"/>
                <a:ea typeface="Assistant"/>
                <a:cs typeface="Assistant"/>
                <a:sym typeface="Assistant"/>
              </a:defRPr>
            </a:lvl6pPr>
            <a:lvl7pPr lvl="6" algn="r">
              <a:buNone/>
              <a:defRPr sz="1300">
                <a:solidFill>
                  <a:schemeClr val="dk1"/>
                </a:solidFill>
                <a:latin typeface="Assistant"/>
                <a:ea typeface="Assistant"/>
                <a:cs typeface="Assistant"/>
                <a:sym typeface="Assistant"/>
              </a:defRPr>
            </a:lvl7pPr>
            <a:lvl8pPr lvl="7" algn="r">
              <a:buNone/>
              <a:defRPr sz="1300">
                <a:solidFill>
                  <a:schemeClr val="dk1"/>
                </a:solidFill>
                <a:latin typeface="Assistant"/>
                <a:ea typeface="Assistant"/>
                <a:cs typeface="Assistant"/>
                <a:sym typeface="Assistant"/>
              </a:defRPr>
            </a:lvl8pPr>
            <a:lvl9pPr lvl="8" algn="r">
              <a:buNone/>
              <a:defRPr sz="1300">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irect.com/science/article/pii/S187705092030065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Data-606-Kiran/Capstone_Project"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grpSp>
        <p:nvGrpSpPr>
          <p:cNvPr id="968" name="Google Shape;968;p36"/>
          <p:cNvGrpSpPr/>
          <p:nvPr/>
        </p:nvGrpSpPr>
        <p:grpSpPr>
          <a:xfrm>
            <a:off x="5270634" y="1341807"/>
            <a:ext cx="3462776" cy="3464077"/>
            <a:chOff x="2416000" y="1808150"/>
            <a:chExt cx="2662650" cy="2663650"/>
          </a:xfrm>
        </p:grpSpPr>
        <p:sp>
          <p:nvSpPr>
            <p:cNvPr id="969" name="Google Shape;969;p36"/>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36"/>
          <p:cNvGrpSpPr/>
          <p:nvPr/>
        </p:nvGrpSpPr>
        <p:grpSpPr>
          <a:xfrm>
            <a:off x="5367878" y="3167700"/>
            <a:ext cx="1103932" cy="815408"/>
            <a:chOff x="2527900" y="3184675"/>
            <a:chExt cx="906125" cy="669300"/>
          </a:xfrm>
        </p:grpSpPr>
        <p:sp>
          <p:nvSpPr>
            <p:cNvPr id="974" name="Google Shape;974;p3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36"/>
          <p:cNvGrpSpPr/>
          <p:nvPr/>
        </p:nvGrpSpPr>
        <p:grpSpPr>
          <a:xfrm>
            <a:off x="7723687" y="3453039"/>
            <a:ext cx="1420309" cy="1131240"/>
            <a:chOff x="4246625" y="3506675"/>
            <a:chExt cx="1092125" cy="869850"/>
          </a:xfrm>
        </p:grpSpPr>
        <p:sp>
          <p:nvSpPr>
            <p:cNvPr id="988" name="Google Shape;988;p36"/>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36"/>
          <p:cNvSpPr txBox="1"/>
          <p:nvPr>
            <p:ph type="ctrTitle"/>
          </p:nvPr>
        </p:nvSpPr>
        <p:spPr>
          <a:xfrm>
            <a:off x="173675" y="-93100"/>
            <a:ext cx="4569600" cy="31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Enhancing Financial Security: Implementation of a Credit Card Fraud Detection Model on Google Cloud  Platform</a:t>
            </a:r>
            <a:endParaRPr>
              <a:latin typeface="Times New Roman"/>
              <a:ea typeface="Times New Roman"/>
              <a:cs typeface="Times New Roman"/>
              <a:sym typeface="Times New Roman"/>
            </a:endParaRPr>
          </a:p>
        </p:txBody>
      </p:sp>
      <p:sp>
        <p:nvSpPr>
          <p:cNvPr id="1003" name="Google Shape;1003;p36"/>
          <p:cNvSpPr txBox="1"/>
          <p:nvPr>
            <p:ph idx="1" type="subTitle"/>
          </p:nvPr>
        </p:nvSpPr>
        <p:spPr>
          <a:xfrm>
            <a:off x="310075" y="3167688"/>
            <a:ext cx="3858900" cy="13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700"/>
              <a:buFont typeface="Arial"/>
              <a:buNone/>
            </a:pPr>
            <a:r>
              <a:rPr lang="en" sz="1800">
                <a:latin typeface="Times New Roman"/>
                <a:ea typeface="Times New Roman"/>
                <a:cs typeface="Times New Roman"/>
                <a:sym typeface="Times New Roman"/>
              </a:rPr>
              <a:t>Varsada Anjali Rameshchandra</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700"/>
              <a:buFont typeface="Arial"/>
              <a:buNone/>
            </a:pPr>
            <a:r>
              <a:rPr lang="en" sz="1800">
                <a:latin typeface="Times New Roman"/>
                <a:ea typeface="Times New Roman"/>
                <a:cs typeface="Times New Roman"/>
                <a:sym typeface="Times New Roman"/>
              </a:rPr>
              <a:t>Kiran Kumar Reddy Guggilla</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700"/>
              <a:buFont typeface="Arial"/>
              <a:buNone/>
            </a:pPr>
            <a:r>
              <a:rPr lang="en" sz="1800">
                <a:latin typeface="Times New Roman"/>
                <a:ea typeface="Times New Roman"/>
                <a:cs typeface="Times New Roman"/>
                <a:sym typeface="Times New Roman"/>
              </a:rPr>
              <a:t>Nimmagadda Sadasiva Madhav</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700"/>
              <a:buFont typeface="Arial"/>
              <a:buNone/>
            </a:pPr>
            <a:r>
              <a:t/>
            </a:r>
            <a:endParaRPr>
              <a:latin typeface="Times New Roman"/>
              <a:ea typeface="Times New Roman"/>
              <a:cs typeface="Times New Roman"/>
              <a:sym typeface="Times New Roman"/>
            </a:endParaRPr>
          </a:p>
        </p:txBody>
      </p:sp>
      <p:grpSp>
        <p:nvGrpSpPr>
          <p:cNvPr id="1004" name="Google Shape;1004;p36"/>
          <p:cNvGrpSpPr/>
          <p:nvPr/>
        </p:nvGrpSpPr>
        <p:grpSpPr>
          <a:xfrm>
            <a:off x="6221365" y="2007306"/>
            <a:ext cx="1536086" cy="3136188"/>
            <a:chOff x="3147050" y="2319875"/>
            <a:chExt cx="1181150" cy="2411525"/>
          </a:xfrm>
        </p:grpSpPr>
        <p:sp>
          <p:nvSpPr>
            <p:cNvPr id="1005" name="Google Shape;1005;p3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3186350" y="2842575"/>
              <a:ext cx="1141850" cy="1364650"/>
            </a:xfrm>
            <a:custGeom>
              <a:rect b="b" l="l" r="r" t="t"/>
              <a:pathLst>
                <a:path extrusionOk="0" h="54586" w="45674">
                  <a:moveTo>
                    <a:pt x="40857" y="0"/>
                  </a:moveTo>
                  <a:cubicBezTo>
                    <a:pt x="39172" y="0"/>
                    <a:pt x="37216" y="1830"/>
                    <a:pt x="36443" y="5451"/>
                  </a:cubicBezTo>
                  <a:cubicBezTo>
                    <a:pt x="35548" y="9628"/>
                    <a:pt x="35071" y="16074"/>
                    <a:pt x="35071" y="16074"/>
                  </a:cubicBezTo>
                  <a:cubicBezTo>
                    <a:pt x="35071" y="16074"/>
                    <a:pt x="31769" y="19674"/>
                    <a:pt x="32087" y="20032"/>
                  </a:cubicBezTo>
                  <a:cubicBezTo>
                    <a:pt x="32093" y="20038"/>
                    <a:pt x="32091" y="20041"/>
                    <a:pt x="32082" y="20041"/>
                  </a:cubicBezTo>
                  <a:cubicBezTo>
                    <a:pt x="31601" y="20041"/>
                    <a:pt x="12190" y="13023"/>
                    <a:pt x="8116" y="13023"/>
                  </a:cubicBezTo>
                  <a:cubicBezTo>
                    <a:pt x="7588" y="13023"/>
                    <a:pt x="7317" y="13141"/>
                    <a:pt x="7380" y="13408"/>
                  </a:cubicBezTo>
                  <a:cubicBezTo>
                    <a:pt x="7957" y="15775"/>
                    <a:pt x="6306" y="18759"/>
                    <a:pt x="4297" y="20350"/>
                  </a:cubicBezTo>
                  <a:cubicBezTo>
                    <a:pt x="2248" y="21942"/>
                    <a:pt x="0" y="30794"/>
                    <a:pt x="8514" y="41616"/>
                  </a:cubicBezTo>
                  <a:cubicBezTo>
                    <a:pt x="11637" y="45495"/>
                    <a:pt x="12632" y="49613"/>
                    <a:pt x="11836" y="54586"/>
                  </a:cubicBezTo>
                  <a:lnTo>
                    <a:pt x="34076" y="54586"/>
                  </a:lnTo>
                  <a:cubicBezTo>
                    <a:pt x="34076" y="54586"/>
                    <a:pt x="33519" y="47365"/>
                    <a:pt x="35210" y="44421"/>
                  </a:cubicBezTo>
                  <a:cubicBezTo>
                    <a:pt x="36901" y="41496"/>
                    <a:pt x="45674" y="28606"/>
                    <a:pt x="43983" y="22837"/>
                  </a:cubicBezTo>
                  <a:cubicBezTo>
                    <a:pt x="42292" y="17068"/>
                    <a:pt x="42312" y="9827"/>
                    <a:pt x="42670" y="6008"/>
                  </a:cubicBezTo>
                  <a:cubicBezTo>
                    <a:pt x="43008" y="2169"/>
                    <a:pt x="43466" y="816"/>
                    <a:pt x="41635" y="139"/>
                  </a:cubicBezTo>
                  <a:cubicBezTo>
                    <a:pt x="41387" y="47"/>
                    <a:pt x="41126" y="0"/>
                    <a:pt x="40857" y="0"/>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4144175" y="2883975"/>
              <a:ext cx="116900" cy="189125"/>
            </a:xfrm>
            <a:custGeom>
              <a:rect b="b" l="l" r="r" t="t"/>
              <a:pathLst>
                <a:path extrusionOk="0" h="7565" w="4676">
                  <a:moveTo>
                    <a:pt x="2618" y="1"/>
                  </a:moveTo>
                  <a:cubicBezTo>
                    <a:pt x="2337" y="1"/>
                    <a:pt x="2100" y="102"/>
                    <a:pt x="1970" y="373"/>
                  </a:cubicBezTo>
                  <a:cubicBezTo>
                    <a:pt x="1433" y="1408"/>
                    <a:pt x="0" y="5565"/>
                    <a:pt x="1433" y="6679"/>
                  </a:cubicBezTo>
                  <a:cubicBezTo>
                    <a:pt x="2393" y="7440"/>
                    <a:pt x="3309" y="7565"/>
                    <a:pt x="3808" y="7565"/>
                  </a:cubicBezTo>
                  <a:cubicBezTo>
                    <a:pt x="4053" y="7565"/>
                    <a:pt x="4198" y="7535"/>
                    <a:pt x="4198" y="7535"/>
                  </a:cubicBezTo>
                  <a:cubicBezTo>
                    <a:pt x="4257" y="6361"/>
                    <a:pt x="4297" y="5227"/>
                    <a:pt x="4377" y="4352"/>
                  </a:cubicBezTo>
                  <a:cubicBezTo>
                    <a:pt x="4496" y="2860"/>
                    <a:pt x="4655" y="1746"/>
                    <a:pt x="4675" y="890"/>
                  </a:cubicBezTo>
                  <a:cubicBezTo>
                    <a:pt x="4675" y="890"/>
                    <a:pt x="3452" y="1"/>
                    <a:pt x="2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3221650" y="2977850"/>
              <a:ext cx="959350" cy="826050"/>
            </a:xfrm>
            <a:custGeom>
              <a:rect b="b" l="l" r="r" t="t"/>
              <a:pathLst>
                <a:path extrusionOk="0" h="33042" w="38374">
                  <a:moveTo>
                    <a:pt x="35051" y="0"/>
                  </a:moveTo>
                  <a:cubicBezTo>
                    <a:pt x="35031" y="259"/>
                    <a:pt x="34156" y="5729"/>
                    <a:pt x="34136" y="5988"/>
                  </a:cubicBezTo>
                  <a:cubicBezTo>
                    <a:pt x="34136" y="6028"/>
                    <a:pt x="34136" y="6087"/>
                    <a:pt x="34116" y="6107"/>
                  </a:cubicBezTo>
                  <a:lnTo>
                    <a:pt x="34037" y="6863"/>
                  </a:lnTo>
                  <a:lnTo>
                    <a:pt x="34037" y="6883"/>
                  </a:lnTo>
                  <a:lnTo>
                    <a:pt x="33957" y="7619"/>
                  </a:lnTo>
                  <a:lnTo>
                    <a:pt x="33957" y="7659"/>
                  </a:lnTo>
                  <a:cubicBezTo>
                    <a:pt x="33937" y="7897"/>
                    <a:pt x="33917" y="8116"/>
                    <a:pt x="33898" y="8355"/>
                  </a:cubicBezTo>
                  <a:lnTo>
                    <a:pt x="33898" y="8375"/>
                  </a:lnTo>
                  <a:cubicBezTo>
                    <a:pt x="33838" y="8832"/>
                    <a:pt x="33818" y="9190"/>
                    <a:pt x="33798" y="9549"/>
                  </a:cubicBezTo>
                  <a:lnTo>
                    <a:pt x="33798" y="9568"/>
                  </a:lnTo>
                  <a:cubicBezTo>
                    <a:pt x="33758" y="9887"/>
                    <a:pt x="33738" y="10165"/>
                    <a:pt x="33719" y="10344"/>
                  </a:cubicBezTo>
                  <a:cubicBezTo>
                    <a:pt x="33699" y="10523"/>
                    <a:pt x="33699" y="10623"/>
                    <a:pt x="33699" y="10623"/>
                  </a:cubicBezTo>
                  <a:cubicBezTo>
                    <a:pt x="33699" y="10623"/>
                    <a:pt x="30377" y="14263"/>
                    <a:pt x="30735" y="14601"/>
                  </a:cubicBezTo>
                  <a:cubicBezTo>
                    <a:pt x="30741" y="14607"/>
                    <a:pt x="30738" y="14610"/>
                    <a:pt x="30728" y="14610"/>
                  </a:cubicBezTo>
                  <a:cubicBezTo>
                    <a:pt x="30232" y="14610"/>
                    <a:pt x="10833" y="7592"/>
                    <a:pt x="6750" y="7592"/>
                  </a:cubicBezTo>
                  <a:cubicBezTo>
                    <a:pt x="6220" y="7592"/>
                    <a:pt x="5947" y="7710"/>
                    <a:pt x="6008" y="7977"/>
                  </a:cubicBezTo>
                  <a:cubicBezTo>
                    <a:pt x="6585" y="10344"/>
                    <a:pt x="4954" y="13328"/>
                    <a:pt x="2925" y="14920"/>
                  </a:cubicBezTo>
                  <a:cubicBezTo>
                    <a:pt x="1791" y="15815"/>
                    <a:pt x="0" y="22220"/>
                    <a:pt x="2626" y="26258"/>
                  </a:cubicBezTo>
                  <a:cubicBezTo>
                    <a:pt x="3979" y="27253"/>
                    <a:pt x="2805" y="27094"/>
                    <a:pt x="5192" y="28367"/>
                  </a:cubicBezTo>
                  <a:cubicBezTo>
                    <a:pt x="9091" y="30456"/>
                    <a:pt x="13010" y="30734"/>
                    <a:pt x="15537" y="32186"/>
                  </a:cubicBezTo>
                  <a:cubicBezTo>
                    <a:pt x="16581" y="32787"/>
                    <a:pt x="18610" y="33041"/>
                    <a:pt x="20998" y="33041"/>
                  </a:cubicBezTo>
                  <a:cubicBezTo>
                    <a:pt x="26753" y="33041"/>
                    <a:pt x="34598" y="31569"/>
                    <a:pt x="35807" y="29939"/>
                  </a:cubicBezTo>
                  <a:cubicBezTo>
                    <a:pt x="38175" y="26776"/>
                    <a:pt x="38373" y="20688"/>
                    <a:pt x="38294" y="17844"/>
                  </a:cubicBezTo>
                  <a:cubicBezTo>
                    <a:pt x="37936" y="6664"/>
                    <a:pt x="35051" y="0"/>
                    <a:pt x="35051" y="0"/>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3440975" y="3944125"/>
              <a:ext cx="455550" cy="263100"/>
            </a:xfrm>
            <a:custGeom>
              <a:rect b="b" l="l" r="r" t="t"/>
              <a:pathLst>
                <a:path extrusionOk="0" h="10524" w="18222">
                  <a:moveTo>
                    <a:pt x="0" y="1"/>
                  </a:moveTo>
                  <a:cubicBezTo>
                    <a:pt x="1751" y="3183"/>
                    <a:pt x="2268" y="6605"/>
                    <a:pt x="1651" y="10524"/>
                  </a:cubicBezTo>
                  <a:lnTo>
                    <a:pt x="18222" y="10524"/>
                  </a:lnTo>
                  <a:cubicBezTo>
                    <a:pt x="12095" y="10027"/>
                    <a:pt x="4178" y="4218"/>
                    <a:pt x="3581" y="3303"/>
                  </a:cubicBezTo>
                  <a:cubicBezTo>
                    <a:pt x="2984" y="2388"/>
                    <a:pt x="20" y="1"/>
                    <a:pt x="20"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3403675" y="2333325"/>
              <a:ext cx="753950" cy="1398975"/>
            </a:xfrm>
            <a:custGeom>
              <a:rect b="b" l="l" r="r" t="t"/>
              <a:pathLst>
                <a:path extrusionOk="0" h="55959" w="30158">
                  <a:moveTo>
                    <a:pt x="4337" y="0"/>
                  </a:moveTo>
                  <a:cubicBezTo>
                    <a:pt x="1950" y="0"/>
                    <a:pt x="0" y="1930"/>
                    <a:pt x="0" y="4317"/>
                  </a:cubicBezTo>
                  <a:lnTo>
                    <a:pt x="0" y="51642"/>
                  </a:lnTo>
                  <a:cubicBezTo>
                    <a:pt x="0" y="54029"/>
                    <a:pt x="1950" y="55958"/>
                    <a:pt x="4337" y="55958"/>
                  </a:cubicBezTo>
                  <a:lnTo>
                    <a:pt x="25841" y="55958"/>
                  </a:lnTo>
                  <a:cubicBezTo>
                    <a:pt x="28228" y="55958"/>
                    <a:pt x="30157" y="54029"/>
                    <a:pt x="30157" y="51642"/>
                  </a:cubicBezTo>
                  <a:lnTo>
                    <a:pt x="30138" y="51642"/>
                  </a:lnTo>
                  <a:lnTo>
                    <a:pt x="30138" y="4317"/>
                  </a:lnTo>
                  <a:cubicBezTo>
                    <a:pt x="30138" y="1930"/>
                    <a:pt x="28208" y="0"/>
                    <a:pt x="25821" y="0"/>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3386250" y="2319875"/>
              <a:ext cx="753975" cy="1399500"/>
            </a:xfrm>
            <a:custGeom>
              <a:rect b="b" l="l" r="r" t="t"/>
              <a:pathLst>
                <a:path extrusionOk="0" h="55980" w="30159">
                  <a:moveTo>
                    <a:pt x="4338" y="1"/>
                  </a:moveTo>
                  <a:cubicBezTo>
                    <a:pt x="1950" y="1"/>
                    <a:pt x="1" y="1950"/>
                    <a:pt x="1" y="4338"/>
                  </a:cubicBezTo>
                  <a:lnTo>
                    <a:pt x="1" y="51662"/>
                  </a:lnTo>
                  <a:cubicBezTo>
                    <a:pt x="1" y="54050"/>
                    <a:pt x="1950" y="55979"/>
                    <a:pt x="4338" y="55979"/>
                  </a:cubicBezTo>
                  <a:lnTo>
                    <a:pt x="25842" y="55979"/>
                  </a:lnTo>
                  <a:cubicBezTo>
                    <a:pt x="28229" y="55979"/>
                    <a:pt x="30158" y="54050"/>
                    <a:pt x="30158" y="51662"/>
                  </a:cubicBezTo>
                  <a:lnTo>
                    <a:pt x="30158" y="4338"/>
                  </a:lnTo>
                  <a:cubicBezTo>
                    <a:pt x="30158" y="1950"/>
                    <a:pt x="28229" y="1"/>
                    <a:pt x="25842" y="1"/>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3449925" y="2406425"/>
              <a:ext cx="627625" cy="1136900"/>
            </a:xfrm>
            <a:custGeom>
              <a:rect b="b" l="l" r="r" t="t"/>
              <a:pathLst>
                <a:path extrusionOk="0" h="45476" w="25105">
                  <a:moveTo>
                    <a:pt x="0" y="0"/>
                  </a:moveTo>
                  <a:lnTo>
                    <a:pt x="0" y="45475"/>
                  </a:lnTo>
                  <a:lnTo>
                    <a:pt x="25105" y="45475"/>
                  </a:lnTo>
                  <a:lnTo>
                    <a:pt x="25105" y="0"/>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3457875" y="2415375"/>
              <a:ext cx="609725" cy="1118975"/>
            </a:xfrm>
            <a:custGeom>
              <a:rect b="b" l="l" r="r" t="t"/>
              <a:pathLst>
                <a:path extrusionOk="0" h="44759" w="24389">
                  <a:moveTo>
                    <a:pt x="0" y="0"/>
                  </a:moveTo>
                  <a:lnTo>
                    <a:pt x="0" y="44759"/>
                  </a:lnTo>
                  <a:lnTo>
                    <a:pt x="24389" y="44759"/>
                  </a:lnTo>
                  <a:lnTo>
                    <a:pt x="243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3712500" y="3579100"/>
              <a:ext cx="99500" cy="99475"/>
            </a:xfrm>
            <a:custGeom>
              <a:rect b="b" l="l" r="r" t="t"/>
              <a:pathLst>
                <a:path extrusionOk="0" h="3979" w="3980">
                  <a:moveTo>
                    <a:pt x="1990" y="199"/>
                  </a:moveTo>
                  <a:cubicBezTo>
                    <a:pt x="2984" y="199"/>
                    <a:pt x="3780" y="1015"/>
                    <a:pt x="3780" y="1990"/>
                  </a:cubicBezTo>
                  <a:cubicBezTo>
                    <a:pt x="3780" y="2984"/>
                    <a:pt x="2984" y="3780"/>
                    <a:pt x="1990" y="3780"/>
                  </a:cubicBezTo>
                  <a:cubicBezTo>
                    <a:pt x="995" y="3780"/>
                    <a:pt x="199" y="2984"/>
                    <a:pt x="199" y="1990"/>
                  </a:cubicBezTo>
                  <a:cubicBezTo>
                    <a:pt x="199" y="995"/>
                    <a:pt x="995" y="199"/>
                    <a:pt x="1990" y="199"/>
                  </a:cubicBezTo>
                  <a:close/>
                  <a:moveTo>
                    <a:pt x="1990" y="0"/>
                  </a:moveTo>
                  <a:cubicBezTo>
                    <a:pt x="896" y="0"/>
                    <a:pt x="1" y="896"/>
                    <a:pt x="1" y="1990"/>
                  </a:cubicBezTo>
                  <a:cubicBezTo>
                    <a:pt x="1" y="3064"/>
                    <a:pt x="896" y="3979"/>
                    <a:pt x="1990" y="3979"/>
                  </a:cubicBezTo>
                  <a:cubicBezTo>
                    <a:pt x="3084" y="3979"/>
                    <a:pt x="3979" y="3064"/>
                    <a:pt x="3979" y="1990"/>
                  </a:cubicBezTo>
                  <a:cubicBezTo>
                    <a:pt x="3979" y="896"/>
                    <a:pt x="3084" y="0"/>
                    <a:pt x="1990" y="0"/>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3669225" y="2364650"/>
              <a:ext cx="187025" cy="14950"/>
            </a:xfrm>
            <a:custGeom>
              <a:rect b="b" l="l" r="r" t="t"/>
              <a:pathLst>
                <a:path extrusionOk="0" h="598" w="7481">
                  <a:moveTo>
                    <a:pt x="399" y="0"/>
                  </a:moveTo>
                  <a:cubicBezTo>
                    <a:pt x="160" y="0"/>
                    <a:pt x="1" y="140"/>
                    <a:pt x="1" y="299"/>
                  </a:cubicBezTo>
                  <a:cubicBezTo>
                    <a:pt x="1" y="478"/>
                    <a:pt x="180" y="597"/>
                    <a:pt x="399" y="597"/>
                  </a:cubicBezTo>
                  <a:lnTo>
                    <a:pt x="7083" y="597"/>
                  </a:lnTo>
                  <a:cubicBezTo>
                    <a:pt x="7301" y="597"/>
                    <a:pt x="7481" y="478"/>
                    <a:pt x="7481" y="299"/>
                  </a:cubicBezTo>
                  <a:cubicBezTo>
                    <a:pt x="7481" y="140"/>
                    <a:pt x="7301" y="0"/>
                    <a:pt x="7083" y="0"/>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3457875" y="2415375"/>
              <a:ext cx="609725" cy="1118975"/>
            </a:xfrm>
            <a:custGeom>
              <a:rect b="b" l="l" r="r" t="t"/>
              <a:pathLst>
                <a:path extrusionOk="0" h="44759" w="24389">
                  <a:moveTo>
                    <a:pt x="24389" y="0"/>
                  </a:moveTo>
                  <a:lnTo>
                    <a:pt x="0" y="44759"/>
                  </a:lnTo>
                  <a:lnTo>
                    <a:pt x="24389" y="44759"/>
                  </a:lnTo>
                  <a:lnTo>
                    <a:pt x="24389"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3401675" y="4204225"/>
              <a:ext cx="708200" cy="152200"/>
            </a:xfrm>
            <a:custGeom>
              <a:rect b="b" l="l" r="r" t="t"/>
              <a:pathLst>
                <a:path extrusionOk="0" h="6088" w="28328">
                  <a:moveTo>
                    <a:pt x="1" y="1"/>
                  </a:moveTo>
                  <a:lnTo>
                    <a:pt x="1" y="6088"/>
                  </a:lnTo>
                  <a:lnTo>
                    <a:pt x="28328" y="6088"/>
                  </a:lnTo>
                  <a:lnTo>
                    <a:pt x="283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3555350" y="4204225"/>
              <a:ext cx="554525" cy="152200"/>
            </a:xfrm>
            <a:custGeom>
              <a:rect b="b" l="l" r="r" t="t"/>
              <a:pathLst>
                <a:path extrusionOk="0" h="6088" w="22181">
                  <a:moveTo>
                    <a:pt x="0" y="1"/>
                  </a:moveTo>
                  <a:cubicBezTo>
                    <a:pt x="0" y="1"/>
                    <a:pt x="15218" y="378"/>
                    <a:pt x="14781" y="2567"/>
                  </a:cubicBezTo>
                  <a:cubicBezTo>
                    <a:pt x="14443" y="4079"/>
                    <a:pt x="6844" y="5431"/>
                    <a:pt x="2308" y="6088"/>
                  </a:cubicBezTo>
                  <a:lnTo>
                    <a:pt x="22181" y="6088"/>
                  </a:lnTo>
                  <a:lnTo>
                    <a:pt x="22181" y="1"/>
                  </a:lnTo>
                  <a:close/>
                </a:path>
              </a:pathLst>
            </a:custGeom>
            <a:solidFill>
              <a:srgbClr val="E2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3345975" y="4322575"/>
              <a:ext cx="819600" cy="408825"/>
            </a:xfrm>
            <a:custGeom>
              <a:rect b="b" l="l" r="r" t="t"/>
              <a:pathLst>
                <a:path extrusionOk="0" h="16353" w="32784">
                  <a:moveTo>
                    <a:pt x="1" y="1"/>
                  </a:moveTo>
                  <a:lnTo>
                    <a:pt x="1" y="16353"/>
                  </a:lnTo>
                  <a:lnTo>
                    <a:pt x="32784" y="16353"/>
                  </a:lnTo>
                  <a:lnTo>
                    <a:pt x="327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3345975" y="4321525"/>
              <a:ext cx="891225" cy="409375"/>
            </a:xfrm>
            <a:custGeom>
              <a:rect b="b" l="l" r="r" t="t"/>
              <a:pathLst>
                <a:path extrusionOk="0" h="16375" w="35649">
                  <a:moveTo>
                    <a:pt x="2223" y="0"/>
                  </a:moveTo>
                  <a:cubicBezTo>
                    <a:pt x="795" y="0"/>
                    <a:pt x="1" y="43"/>
                    <a:pt x="1" y="43"/>
                  </a:cubicBezTo>
                  <a:lnTo>
                    <a:pt x="4818" y="43"/>
                  </a:lnTo>
                  <a:cubicBezTo>
                    <a:pt x="3808" y="11"/>
                    <a:pt x="2936" y="0"/>
                    <a:pt x="2223" y="0"/>
                  </a:cubicBezTo>
                  <a:close/>
                  <a:moveTo>
                    <a:pt x="4818" y="43"/>
                  </a:moveTo>
                  <a:cubicBezTo>
                    <a:pt x="8969" y="174"/>
                    <a:pt x="15451" y="664"/>
                    <a:pt x="22857" y="2251"/>
                  </a:cubicBezTo>
                  <a:cubicBezTo>
                    <a:pt x="35648" y="5016"/>
                    <a:pt x="27830" y="15062"/>
                    <a:pt x="15159" y="16375"/>
                  </a:cubicBezTo>
                  <a:lnTo>
                    <a:pt x="32804" y="16375"/>
                  </a:lnTo>
                  <a:lnTo>
                    <a:pt x="32804" y="43"/>
                  </a:lnTo>
                  <a:close/>
                </a:path>
              </a:pathLst>
            </a:custGeom>
            <a:solidFill>
              <a:srgbClr val="4A5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3549875" y="2835100"/>
              <a:ext cx="428225" cy="354625"/>
            </a:xfrm>
            <a:custGeom>
              <a:rect b="b" l="l" r="r" t="t"/>
              <a:pathLst>
                <a:path extrusionOk="0" h="14185" w="17129">
                  <a:moveTo>
                    <a:pt x="1" y="1"/>
                  </a:moveTo>
                  <a:lnTo>
                    <a:pt x="1" y="14184"/>
                  </a:lnTo>
                  <a:lnTo>
                    <a:pt x="17128" y="14184"/>
                  </a:lnTo>
                  <a:lnTo>
                    <a:pt x="17128"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3518550" y="3183225"/>
              <a:ext cx="490375" cy="12475"/>
            </a:xfrm>
            <a:custGeom>
              <a:rect b="b" l="l" r="r" t="t"/>
              <a:pathLst>
                <a:path extrusionOk="0" h="499" w="19615">
                  <a:moveTo>
                    <a:pt x="0" y="1"/>
                  </a:moveTo>
                  <a:lnTo>
                    <a:pt x="0" y="498"/>
                  </a:lnTo>
                  <a:lnTo>
                    <a:pt x="19615" y="498"/>
                  </a:lnTo>
                  <a:lnTo>
                    <a:pt x="19615"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3480750" y="3195175"/>
              <a:ext cx="566975" cy="23400"/>
            </a:xfrm>
            <a:custGeom>
              <a:rect b="b" l="l" r="r" t="t"/>
              <a:pathLst>
                <a:path extrusionOk="0" h="936" w="22679">
                  <a:moveTo>
                    <a:pt x="1" y="0"/>
                  </a:moveTo>
                  <a:lnTo>
                    <a:pt x="1" y="935"/>
                  </a:lnTo>
                  <a:lnTo>
                    <a:pt x="22678" y="935"/>
                  </a:lnTo>
                  <a:lnTo>
                    <a:pt x="22678" y="0"/>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3607575" y="29276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3607575" y="30385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3887550" y="2927600"/>
              <a:ext cx="32850" cy="67175"/>
            </a:xfrm>
            <a:custGeom>
              <a:rect b="b" l="l" r="r" t="t"/>
              <a:pathLst>
                <a:path extrusionOk="0" h="2687" w="1314">
                  <a:moveTo>
                    <a:pt x="1" y="1"/>
                  </a:moveTo>
                  <a:lnTo>
                    <a:pt x="1" y="2686"/>
                  </a:lnTo>
                  <a:lnTo>
                    <a:pt x="1314" y="2686"/>
                  </a:lnTo>
                  <a:lnTo>
                    <a:pt x="1314"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3887550" y="3038500"/>
              <a:ext cx="32850" cy="67175"/>
            </a:xfrm>
            <a:custGeom>
              <a:rect b="b" l="l" r="r" t="t"/>
              <a:pathLst>
                <a:path extrusionOk="0" h="2687" w="1314">
                  <a:moveTo>
                    <a:pt x="1" y="1"/>
                  </a:moveTo>
                  <a:lnTo>
                    <a:pt x="1" y="2686"/>
                  </a:lnTo>
                  <a:lnTo>
                    <a:pt x="1314" y="2686"/>
                  </a:lnTo>
                  <a:lnTo>
                    <a:pt x="1314"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3746325" y="29276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a:off x="3732400" y="3067850"/>
              <a:ext cx="61675" cy="115900"/>
            </a:xfrm>
            <a:custGeom>
              <a:rect b="b" l="l" r="r" t="t"/>
              <a:pathLst>
                <a:path extrusionOk="0" h="4636" w="2467">
                  <a:moveTo>
                    <a:pt x="0" y="1"/>
                  </a:moveTo>
                  <a:lnTo>
                    <a:pt x="0" y="4636"/>
                  </a:lnTo>
                  <a:lnTo>
                    <a:pt x="2467" y="4636"/>
                  </a:lnTo>
                  <a:lnTo>
                    <a:pt x="2467" y="1"/>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3736875" y="3073325"/>
              <a:ext cx="24400" cy="85550"/>
            </a:xfrm>
            <a:custGeom>
              <a:rect b="b" l="l" r="r" t="t"/>
              <a:pathLst>
                <a:path extrusionOk="0" h="3422" w="976">
                  <a:moveTo>
                    <a:pt x="0" y="0"/>
                  </a:moveTo>
                  <a:lnTo>
                    <a:pt x="0" y="3422"/>
                  </a:lnTo>
                  <a:lnTo>
                    <a:pt x="975" y="3422"/>
                  </a:lnTo>
                  <a:lnTo>
                    <a:pt x="975"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3766200" y="3073325"/>
              <a:ext cx="24400" cy="85550"/>
            </a:xfrm>
            <a:custGeom>
              <a:rect b="b" l="l" r="r" t="t"/>
              <a:pathLst>
                <a:path extrusionOk="0" h="3422" w="976">
                  <a:moveTo>
                    <a:pt x="1" y="0"/>
                  </a:moveTo>
                  <a:lnTo>
                    <a:pt x="1" y="3422"/>
                  </a:lnTo>
                  <a:lnTo>
                    <a:pt x="976" y="3422"/>
                  </a:lnTo>
                  <a:lnTo>
                    <a:pt x="976"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3876125" y="2871900"/>
              <a:ext cx="84075" cy="311850"/>
            </a:xfrm>
            <a:custGeom>
              <a:rect b="b" l="l" r="r" t="t"/>
              <a:pathLst>
                <a:path extrusionOk="0" h="12474" w="3363">
                  <a:moveTo>
                    <a:pt x="0" y="1"/>
                  </a:moveTo>
                  <a:cubicBezTo>
                    <a:pt x="138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3751800" y="2871900"/>
              <a:ext cx="84050" cy="311850"/>
            </a:xfrm>
            <a:custGeom>
              <a:rect b="b" l="l" r="r" t="t"/>
              <a:pathLst>
                <a:path extrusionOk="0" h="12474" w="3362">
                  <a:moveTo>
                    <a:pt x="0" y="1"/>
                  </a:moveTo>
                  <a:cubicBezTo>
                    <a:pt x="140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3598125" y="2871900"/>
              <a:ext cx="84075" cy="311850"/>
            </a:xfrm>
            <a:custGeom>
              <a:rect b="b" l="l" r="r" t="t"/>
              <a:pathLst>
                <a:path extrusionOk="0" h="12474" w="3363">
                  <a:moveTo>
                    <a:pt x="0" y="1"/>
                  </a:moveTo>
                  <a:cubicBezTo>
                    <a:pt x="1448"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3932825" y="2871900"/>
              <a:ext cx="63675" cy="11475"/>
            </a:xfrm>
            <a:custGeom>
              <a:rect b="b" l="l" r="r" t="t"/>
              <a:pathLst>
                <a:path extrusionOk="0" h="459" w="2547">
                  <a:moveTo>
                    <a:pt x="0" y="1"/>
                  </a:moveTo>
                  <a:lnTo>
                    <a:pt x="0" y="458"/>
                  </a:lnTo>
                  <a:lnTo>
                    <a:pt x="2546" y="458"/>
                  </a:lnTo>
                  <a:lnTo>
                    <a:pt x="2546"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3935300" y="2904225"/>
              <a:ext cx="59700" cy="11475"/>
            </a:xfrm>
            <a:custGeom>
              <a:rect b="b" l="l" r="r" t="t"/>
              <a:pathLst>
                <a:path extrusionOk="0" h="459" w="2388">
                  <a:moveTo>
                    <a:pt x="0" y="1"/>
                  </a:moveTo>
                  <a:lnTo>
                    <a:pt x="0" y="458"/>
                  </a:lnTo>
                  <a:lnTo>
                    <a:pt x="2388" y="45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3936300" y="2883850"/>
              <a:ext cx="57200" cy="21900"/>
            </a:xfrm>
            <a:custGeom>
              <a:rect b="b" l="l" r="r" t="t"/>
              <a:pathLst>
                <a:path extrusionOk="0" h="876" w="2288">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3936300" y="2915675"/>
              <a:ext cx="57200" cy="224325"/>
            </a:xfrm>
            <a:custGeom>
              <a:rect b="b" l="l" r="r" t="t"/>
              <a:pathLst>
                <a:path extrusionOk="0" h="8973" w="2288">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3946250" y="2923625"/>
              <a:ext cx="6475" cy="206925"/>
            </a:xfrm>
            <a:custGeom>
              <a:rect b="b" l="l" r="r" t="t"/>
              <a:pathLst>
                <a:path extrusionOk="0" h="8277" w="259">
                  <a:moveTo>
                    <a:pt x="139" y="1"/>
                  </a:moveTo>
                  <a:cubicBezTo>
                    <a:pt x="60" y="1"/>
                    <a:pt x="0" y="60"/>
                    <a:pt x="0" y="120"/>
                  </a:cubicBezTo>
                  <a:lnTo>
                    <a:pt x="0" y="8157"/>
                  </a:lnTo>
                  <a:cubicBezTo>
                    <a:pt x="0" y="8236"/>
                    <a:pt x="60" y="8276"/>
                    <a:pt x="139" y="8276"/>
                  </a:cubicBezTo>
                  <a:cubicBezTo>
                    <a:pt x="199" y="8276"/>
                    <a:pt x="259" y="8236"/>
                    <a:pt x="259" y="8157"/>
                  </a:cubicBezTo>
                  <a:lnTo>
                    <a:pt x="259" y="120"/>
                  </a:lnTo>
                  <a:cubicBezTo>
                    <a:pt x="259" y="60"/>
                    <a:pt x="199" y="1"/>
                    <a:pt x="139"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396215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3977575" y="2923625"/>
              <a:ext cx="6000" cy="206925"/>
            </a:xfrm>
            <a:custGeom>
              <a:rect b="b" l="l" r="r" t="t"/>
              <a:pathLst>
                <a:path extrusionOk="0" h="8277" w="24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3930325" y="3169800"/>
              <a:ext cx="68650" cy="13950"/>
            </a:xfrm>
            <a:custGeom>
              <a:rect b="b" l="l" r="r" t="t"/>
              <a:pathLst>
                <a:path extrusionOk="0" h="558" w="2746">
                  <a:moveTo>
                    <a:pt x="1" y="1"/>
                  </a:moveTo>
                  <a:lnTo>
                    <a:pt x="1" y="558"/>
                  </a:lnTo>
                  <a:lnTo>
                    <a:pt x="2746" y="558"/>
                  </a:lnTo>
                  <a:lnTo>
                    <a:pt x="274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3935300" y="3137475"/>
              <a:ext cx="59700" cy="10975"/>
            </a:xfrm>
            <a:custGeom>
              <a:rect b="b" l="l" r="r" t="t"/>
              <a:pathLst>
                <a:path extrusionOk="0" h="439" w="2388">
                  <a:moveTo>
                    <a:pt x="0" y="1"/>
                  </a:moveTo>
                  <a:lnTo>
                    <a:pt x="0" y="438"/>
                  </a:lnTo>
                  <a:lnTo>
                    <a:pt x="2388" y="43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3936300" y="3148925"/>
              <a:ext cx="57200" cy="21400"/>
            </a:xfrm>
            <a:custGeom>
              <a:rect b="b" l="l" r="r" t="t"/>
              <a:pathLst>
                <a:path extrusionOk="0" h="856" w="2288">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3809475" y="2871900"/>
              <a:ext cx="64175" cy="11475"/>
            </a:xfrm>
            <a:custGeom>
              <a:rect b="b" l="l" r="r" t="t"/>
              <a:pathLst>
                <a:path extrusionOk="0" h="459" w="2567">
                  <a:moveTo>
                    <a:pt x="1" y="1"/>
                  </a:moveTo>
                  <a:lnTo>
                    <a:pt x="1" y="458"/>
                  </a:lnTo>
                  <a:lnTo>
                    <a:pt x="2567" y="458"/>
                  </a:lnTo>
                  <a:lnTo>
                    <a:pt x="2567"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3811975" y="2904225"/>
              <a:ext cx="59700" cy="11475"/>
            </a:xfrm>
            <a:custGeom>
              <a:rect b="b" l="l" r="r" t="t"/>
              <a:pathLst>
                <a:path extrusionOk="0" h="459" w="2388">
                  <a:moveTo>
                    <a:pt x="0" y="1"/>
                  </a:moveTo>
                  <a:lnTo>
                    <a:pt x="0" y="458"/>
                  </a:lnTo>
                  <a:lnTo>
                    <a:pt x="2387" y="45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3813450" y="2883850"/>
              <a:ext cx="57225" cy="21900"/>
            </a:xfrm>
            <a:custGeom>
              <a:rect b="b" l="l" r="r" t="t"/>
              <a:pathLst>
                <a:path extrusionOk="0" h="876" w="2289">
                  <a:moveTo>
                    <a:pt x="1" y="0"/>
                  </a:moveTo>
                  <a:lnTo>
                    <a:pt x="1"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3813450" y="2915675"/>
              <a:ext cx="57225" cy="224325"/>
            </a:xfrm>
            <a:custGeom>
              <a:rect b="b" l="l" r="r" t="t"/>
              <a:pathLst>
                <a:path extrusionOk="0" h="8973" w="2289">
                  <a:moveTo>
                    <a:pt x="1" y="0"/>
                  </a:moveTo>
                  <a:lnTo>
                    <a:pt x="1"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382340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3838825" y="2923625"/>
              <a:ext cx="6475" cy="206925"/>
            </a:xfrm>
            <a:custGeom>
              <a:rect b="b" l="l" r="r" t="t"/>
              <a:pathLst>
                <a:path extrusionOk="0" h="8277" w="259">
                  <a:moveTo>
                    <a:pt x="120" y="1"/>
                  </a:moveTo>
                  <a:cubicBezTo>
                    <a:pt x="40" y="1"/>
                    <a:pt x="0" y="60"/>
                    <a:pt x="0" y="120"/>
                  </a:cubicBezTo>
                  <a:lnTo>
                    <a:pt x="0" y="8157"/>
                  </a:lnTo>
                  <a:cubicBezTo>
                    <a:pt x="0" y="8236"/>
                    <a:pt x="4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3854225" y="2923625"/>
              <a:ext cx="6500" cy="206925"/>
            </a:xfrm>
            <a:custGeom>
              <a:rect b="b" l="l" r="r" t="t"/>
              <a:pathLst>
                <a:path extrusionOk="0" h="8277" w="26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3807975" y="3169800"/>
              <a:ext cx="68675" cy="13950"/>
            </a:xfrm>
            <a:custGeom>
              <a:rect b="b" l="l" r="r" t="t"/>
              <a:pathLst>
                <a:path extrusionOk="0" h="558" w="2747">
                  <a:moveTo>
                    <a:pt x="1" y="1"/>
                  </a:moveTo>
                  <a:lnTo>
                    <a:pt x="1" y="558"/>
                  </a:lnTo>
                  <a:lnTo>
                    <a:pt x="2746" y="558"/>
                  </a:lnTo>
                  <a:lnTo>
                    <a:pt x="274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3811975" y="3137475"/>
              <a:ext cx="59700" cy="10975"/>
            </a:xfrm>
            <a:custGeom>
              <a:rect b="b" l="l" r="r" t="t"/>
              <a:pathLst>
                <a:path extrusionOk="0" h="439" w="2388">
                  <a:moveTo>
                    <a:pt x="0" y="1"/>
                  </a:moveTo>
                  <a:lnTo>
                    <a:pt x="0" y="438"/>
                  </a:lnTo>
                  <a:lnTo>
                    <a:pt x="2387" y="43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3813450" y="3148925"/>
              <a:ext cx="57225" cy="21400"/>
            </a:xfrm>
            <a:custGeom>
              <a:rect b="b" l="l" r="r" t="t"/>
              <a:pathLst>
                <a:path extrusionOk="0" h="856" w="2289">
                  <a:moveTo>
                    <a:pt x="1" y="0"/>
                  </a:moveTo>
                  <a:lnTo>
                    <a:pt x="1"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3653325" y="2871900"/>
              <a:ext cx="64175" cy="11475"/>
            </a:xfrm>
            <a:custGeom>
              <a:rect b="b" l="l" r="r" t="t"/>
              <a:pathLst>
                <a:path extrusionOk="0" h="459" w="2567">
                  <a:moveTo>
                    <a:pt x="0" y="1"/>
                  </a:moveTo>
                  <a:lnTo>
                    <a:pt x="0" y="458"/>
                  </a:lnTo>
                  <a:lnTo>
                    <a:pt x="2566" y="458"/>
                  </a:lnTo>
                  <a:lnTo>
                    <a:pt x="2566"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3655800" y="2904225"/>
              <a:ext cx="59700" cy="11475"/>
            </a:xfrm>
            <a:custGeom>
              <a:rect b="b" l="l" r="r" t="t"/>
              <a:pathLst>
                <a:path extrusionOk="0" h="459" w="2388">
                  <a:moveTo>
                    <a:pt x="1" y="1"/>
                  </a:moveTo>
                  <a:lnTo>
                    <a:pt x="1" y="458"/>
                  </a:lnTo>
                  <a:lnTo>
                    <a:pt x="2388" y="45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3657300" y="2883850"/>
              <a:ext cx="57225" cy="21900"/>
            </a:xfrm>
            <a:custGeom>
              <a:rect b="b" l="l" r="r" t="t"/>
              <a:pathLst>
                <a:path extrusionOk="0" h="876" w="2289">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3657300" y="2915675"/>
              <a:ext cx="57225" cy="224325"/>
            </a:xfrm>
            <a:custGeom>
              <a:rect b="b" l="l" r="r" t="t"/>
              <a:pathLst>
                <a:path extrusionOk="0" h="8973" w="2289">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3667250" y="2923625"/>
              <a:ext cx="6475" cy="206925"/>
            </a:xfrm>
            <a:custGeom>
              <a:rect b="b" l="l" r="r" t="t"/>
              <a:pathLst>
                <a:path extrusionOk="0" h="8277" w="259">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3682650" y="2923625"/>
              <a:ext cx="6500" cy="206925"/>
            </a:xfrm>
            <a:custGeom>
              <a:rect b="b" l="l" r="r" t="t"/>
              <a:pathLst>
                <a:path extrusionOk="0" h="8277" w="26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3698575"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3651825" y="3169800"/>
              <a:ext cx="69150" cy="13950"/>
            </a:xfrm>
            <a:custGeom>
              <a:rect b="b" l="l" r="r" t="t"/>
              <a:pathLst>
                <a:path extrusionOk="0" h="558" w="2766">
                  <a:moveTo>
                    <a:pt x="1" y="1"/>
                  </a:moveTo>
                  <a:lnTo>
                    <a:pt x="1" y="558"/>
                  </a:lnTo>
                  <a:lnTo>
                    <a:pt x="2766" y="558"/>
                  </a:lnTo>
                  <a:lnTo>
                    <a:pt x="276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3655800" y="3137475"/>
              <a:ext cx="59700" cy="10975"/>
            </a:xfrm>
            <a:custGeom>
              <a:rect b="b" l="l" r="r" t="t"/>
              <a:pathLst>
                <a:path extrusionOk="0" h="439" w="2388">
                  <a:moveTo>
                    <a:pt x="1" y="1"/>
                  </a:moveTo>
                  <a:lnTo>
                    <a:pt x="1" y="438"/>
                  </a:lnTo>
                  <a:lnTo>
                    <a:pt x="2388" y="43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3657300" y="3148925"/>
              <a:ext cx="57225" cy="21400"/>
            </a:xfrm>
            <a:custGeom>
              <a:rect b="b" l="l" r="r" t="t"/>
              <a:pathLst>
                <a:path extrusionOk="0" h="856" w="2289">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3530975" y="2871900"/>
              <a:ext cx="64175" cy="11475"/>
            </a:xfrm>
            <a:custGeom>
              <a:rect b="b" l="l" r="r" t="t"/>
              <a:pathLst>
                <a:path extrusionOk="0" h="459" w="2567">
                  <a:moveTo>
                    <a:pt x="1" y="1"/>
                  </a:moveTo>
                  <a:lnTo>
                    <a:pt x="1" y="458"/>
                  </a:lnTo>
                  <a:lnTo>
                    <a:pt x="2567" y="458"/>
                  </a:lnTo>
                  <a:lnTo>
                    <a:pt x="2567"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3532975" y="2904225"/>
              <a:ext cx="59700" cy="11475"/>
            </a:xfrm>
            <a:custGeom>
              <a:rect b="b" l="l" r="r" t="t"/>
              <a:pathLst>
                <a:path extrusionOk="0" h="459" w="2388">
                  <a:moveTo>
                    <a:pt x="0" y="1"/>
                  </a:moveTo>
                  <a:lnTo>
                    <a:pt x="0" y="458"/>
                  </a:lnTo>
                  <a:lnTo>
                    <a:pt x="2387" y="45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3533975" y="2883850"/>
              <a:ext cx="57200" cy="21900"/>
            </a:xfrm>
            <a:custGeom>
              <a:rect b="b" l="l" r="r" t="t"/>
              <a:pathLst>
                <a:path extrusionOk="0" h="876" w="2288">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3533975" y="2915675"/>
              <a:ext cx="57200" cy="224325"/>
            </a:xfrm>
            <a:custGeom>
              <a:rect b="b" l="l" r="r" t="t"/>
              <a:pathLst>
                <a:path extrusionOk="0" h="8973" w="2288">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354490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3559825" y="2923625"/>
              <a:ext cx="6000" cy="206925"/>
            </a:xfrm>
            <a:custGeom>
              <a:rect b="b" l="l" r="r" t="t"/>
              <a:pathLst>
                <a:path extrusionOk="0" h="8277" w="24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3575250" y="2923625"/>
              <a:ext cx="6475" cy="206925"/>
            </a:xfrm>
            <a:custGeom>
              <a:rect b="b" l="l" r="r" t="t"/>
              <a:pathLst>
                <a:path extrusionOk="0" h="8277" w="259">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3528500" y="3169800"/>
              <a:ext cx="69150" cy="13950"/>
            </a:xfrm>
            <a:custGeom>
              <a:rect b="b" l="l" r="r" t="t"/>
              <a:pathLst>
                <a:path extrusionOk="0" h="558" w="2766">
                  <a:moveTo>
                    <a:pt x="0" y="1"/>
                  </a:moveTo>
                  <a:lnTo>
                    <a:pt x="0" y="558"/>
                  </a:lnTo>
                  <a:lnTo>
                    <a:pt x="2765" y="558"/>
                  </a:lnTo>
                  <a:lnTo>
                    <a:pt x="2765"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3532975" y="3137475"/>
              <a:ext cx="59700" cy="10975"/>
            </a:xfrm>
            <a:custGeom>
              <a:rect b="b" l="l" r="r" t="t"/>
              <a:pathLst>
                <a:path extrusionOk="0" h="439" w="2388">
                  <a:moveTo>
                    <a:pt x="0" y="1"/>
                  </a:moveTo>
                  <a:lnTo>
                    <a:pt x="0" y="438"/>
                  </a:lnTo>
                  <a:lnTo>
                    <a:pt x="2387" y="43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3533975" y="3148925"/>
              <a:ext cx="57200" cy="21400"/>
            </a:xfrm>
            <a:custGeom>
              <a:rect b="b" l="l" r="r" t="t"/>
              <a:pathLst>
                <a:path extrusionOk="0" h="856" w="2288">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3532975" y="2855500"/>
              <a:ext cx="462525" cy="16425"/>
            </a:xfrm>
            <a:custGeom>
              <a:rect b="b" l="l" r="r" t="t"/>
              <a:pathLst>
                <a:path extrusionOk="0" h="657" w="18501">
                  <a:moveTo>
                    <a:pt x="0" y="0"/>
                  </a:moveTo>
                  <a:lnTo>
                    <a:pt x="0" y="657"/>
                  </a:lnTo>
                  <a:lnTo>
                    <a:pt x="18500" y="657"/>
                  </a:lnTo>
                  <a:lnTo>
                    <a:pt x="18500"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3859200" y="2855500"/>
              <a:ext cx="135800" cy="16425"/>
            </a:xfrm>
            <a:custGeom>
              <a:rect b="b" l="l" r="r" t="t"/>
              <a:pathLst>
                <a:path extrusionOk="0" h="657" w="5432">
                  <a:moveTo>
                    <a:pt x="1" y="0"/>
                  </a:moveTo>
                  <a:cubicBezTo>
                    <a:pt x="2726" y="100"/>
                    <a:pt x="2826" y="657"/>
                    <a:pt x="2826" y="657"/>
                  </a:cubicBezTo>
                  <a:lnTo>
                    <a:pt x="5432" y="657"/>
                  </a:lnTo>
                  <a:lnTo>
                    <a:pt x="5432"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3553850" y="2744100"/>
              <a:ext cx="419775" cy="36825"/>
            </a:xfrm>
            <a:custGeom>
              <a:rect b="b" l="l" r="r" t="t"/>
              <a:pathLst>
                <a:path extrusionOk="0" h="1473" w="16791">
                  <a:moveTo>
                    <a:pt x="1" y="0"/>
                  </a:moveTo>
                  <a:lnTo>
                    <a:pt x="1" y="1473"/>
                  </a:lnTo>
                  <a:lnTo>
                    <a:pt x="16790" y="1473"/>
                  </a:lnTo>
                  <a:lnTo>
                    <a:pt x="16790"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3930825" y="2744600"/>
              <a:ext cx="42800" cy="36325"/>
            </a:xfrm>
            <a:custGeom>
              <a:rect b="b" l="l" r="r" t="t"/>
              <a:pathLst>
                <a:path extrusionOk="0" h="1453" w="1712">
                  <a:moveTo>
                    <a:pt x="0" y="0"/>
                  </a:moveTo>
                  <a:cubicBezTo>
                    <a:pt x="0" y="0"/>
                    <a:pt x="1154" y="279"/>
                    <a:pt x="1055" y="1453"/>
                  </a:cubicBezTo>
                  <a:lnTo>
                    <a:pt x="1711" y="1453"/>
                  </a:lnTo>
                  <a:lnTo>
                    <a:pt x="171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3548375" y="2729675"/>
              <a:ext cx="431700" cy="14950"/>
            </a:xfrm>
            <a:custGeom>
              <a:rect b="b" l="l" r="r" t="t"/>
              <a:pathLst>
                <a:path extrusionOk="0" h="598" w="17268">
                  <a:moveTo>
                    <a:pt x="1" y="1"/>
                  </a:moveTo>
                  <a:lnTo>
                    <a:pt x="1" y="597"/>
                  </a:lnTo>
                  <a:lnTo>
                    <a:pt x="17268" y="597"/>
                  </a:lnTo>
                  <a:lnTo>
                    <a:pt x="17268" y="1"/>
                  </a:lnTo>
                  <a:close/>
                </a:path>
              </a:pathLst>
            </a:custGeom>
            <a:solidFill>
              <a:srgbClr val="E2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3559325" y="2682425"/>
              <a:ext cx="409325" cy="98500"/>
            </a:xfrm>
            <a:custGeom>
              <a:rect b="b" l="l" r="r" t="t"/>
              <a:pathLst>
                <a:path extrusionOk="0" h="3940" w="16373">
                  <a:moveTo>
                    <a:pt x="8196" y="1"/>
                  </a:moveTo>
                  <a:lnTo>
                    <a:pt x="1" y="3940"/>
                  </a:lnTo>
                  <a:lnTo>
                    <a:pt x="16372" y="3940"/>
                  </a:lnTo>
                  <a:lnTo>
                    <a:pt x="8196" y="1"/>
                  </a:ln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3533975" y="2792350"/>
              <a:ext cx="459050" cy="45275"/>
            </a:xfrm>
            <a:custGeom>
              <a:rect b="b" l="l" r="r" t="t"/>
              <a:pathLst>
                <a:path extrusionOk="0" h="1811" w="18362">
                  <a:moveTo>
                    <a:pt x="0" y="0"/>
                  </a:moveTo>
                  <a:lnTo>
                    <a:pt x="0" y="1810"/>
                  </a:lnTo>
                  <a:lnTo>
                    <a:pt x="18361" y="1810"/>
                  </a:lnTo>
                  <a:lnTo>
                    <a:pt x="18361"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3837825" y="2798300"/>
              <a:ext cx="155675" cy="40325"/>
            </a:xfrm>
            <a:custGeom>
              <a:rect b="b" l="l" r="r" t="t"/>
              <a:pathLst>
                <a:path extrusionOk="0" h="1613" w="6227">
                  <a:moveTo>
                    <a:pt x="0" y="1"/>
                  </a:moveTo>
                  <a:cubicBezTo>
                    <a:pt x="3303" y="319"/>
                    <a:pt x="3740" y="1612"/>
                    <a:pt x="3740" y="1612"/>
                  </a:cubicBezTo>
                  <a:lnTo>
                    <a:pt x="6227" y="1612"/>
                  </a:lnTo>
                  <a:lnTo>
                    <a:pt x="6227" y="1"/>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3603100" y="2695350"/>
              <a:ext cx="321775" cy="77125"/>
            </a:xfrm>
            <a:custGeom>
              <a:rect b="b" l="l" r="r" t="t"/>
              <a:pathLst>
                <a:path extrusionOk="0" h="3085" w="12871">
                  <a:moveTo>
                    <a:pt x="6445" y="1"/>
                  </a:moveTo>
                  <a:lnTo>
                    <a:pt x="0" y="3084"/>
                  </a:lnTo>
                  <a:lnTo>
                    <a:pt x="12871" y="3084"/>
                  </a:lnTo>
                  <a:lnTo>
                    <a:pt x="6445"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3794050" y="2709775"/>
              <a:ext cx="130825" cy="62700"/>
            </a:xfrm>
            <a:custGeom>
              <a:rect b="b" l="l" r="r" t="t"/>
              <a:pathLst>
                <a:path extrusionOk="0" h="2508" w="5233">
                  <a:moveTo>
                    <a:pt x="1" y="1"/>
                  </a:moveTo>
                  <a:lnTo>
                    <a:pt x="1" y="1"/>
                  </a:lnTo>
                  <a:cubicBezTo>
                    <a:pt x="2607" y="1612"/>
                    <a:pt x="1214" y="2507"/>
                    <a:pt x="1214" y="2507"/>
                  </a:cubicBezTo>
                  <a:lnTo>
                    <a:pt x="5233" y="2507"/>
                  </a:lnTo>
                  <a:lnTo>
                    <a:pt x="1"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3529000" y="2780900"/>
              <a:ext cx="468975" cy="16425"/>
            </a:xfrm>
            <a:custGeom>
              <a:rect b="b" l="l" r="r" t="t"/>
              <a:pathLst>
                <a:path extrusionOk="0" h="657" w="18759">
                  <a:moveTo>
                    <a:pt x="0" y="1"/>
                  </a:moveTo>
                  <a:lnTo>
                    <a:pt x="0" y="657"/>
                  </a:lnTo>
                  <a:lnTo>
                    <a:pt x="18759" y="657"/>
                  </a:lnTo>
                  <a:lnTo>
                    <a:pt x="18759"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3529000" y="2792350"/>
              <a:ext cx="468975" cy="4975"/>
            </a:xfrm>
            <a:custGeom>
              <a:rect b="b" l="l" r="r" t="t"/>
              <a:pathLst>
                <a:path extrusionOk="0" h="199" w="18759">
                  <a:moveTo>
                    <a:pt x="0" y="0"/>
                  </a:moveTo>
                  <a:lnTo>
                    <a:pt x="0" y="199"/>
                  </a:lnTo>
                  <a:lnTo>
                    <a:pt x="18759" y="199"/>
                  </a:lnTo>
                  <a:lnTo>
                    <a:pt x="18759"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3529000" y="2838600"/>
              <a:ext cx="468975" cy="16425"/>
            </a:xfrm>
            <a:custGeom>
              <a:rect b="b" l="l" r="r" t="t"/>
              <a:pathLst>
                <a:path extrusionOk="0" h="657" w="18759">
                  <a:moveTo>
                    <a:pt x="0" y="0"/>
                  </a:moveTo>
                  <a:lnTo>
                    <a:pt x="0" y="657"/>
                  </a:lnTo>
                  <a:lnTo>
                    <a:pt x="18759" y="657"/>
                  </a:lnTo>
                  <a:lnTo>
                    <a:pt x="18759"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3529000" y="2849525"/>
              <a:ext cx="468975" cy="6000"/>
            </a:xfrm>
            <a:custGeom>
              <a:rect b="b" l="l" r="r" t="t"/>
              <a:pathLst>
                <a:path extrusionOk="0" h="240" w="18759">
                  <a:moveTo>
                    <a:pt x="0" y="1"/>
                  </a:moveTo>
                  <a:lnTo>
                    <a:pt x="0" y="239"/>
                  </a:lnTo>
                  <a:lnTo>
                    <a:pt x="18759" y="239"/>
                  </a:lnTo>
                  <a:lnTo>
                    <a:pt x="18759"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3190325" y="2941000"/>
              <a:ext cx="403625" cy="264925"/>
            </a:xfrm>
            <a:custGeom>
              <a:rect b="b" l="l" r="r" t="t"/>
              <a:pathLst>
                <a:path extrusionOk="0" h="10597" w="16145">
                  <a:moveTo>
                    <a:pt x="4305" y="0"/>
                  </a:moveTo>
                  <a:cubicBezTo>
                    <a:pt x="2683" y="0"/>
                    <a:pt x="1930" y="2349"/>
                    <a:pt x="1930" y="2349"/>
                  </a:cubicBezTo>
                  <a:cubicBezTo>
                    <a:pt x="0" y="6467"/>
                    <a:pt x="10086" y="10107"/>
                    <a:pt x="12592" y="10565"/>
                  </a:cubicBezTo>
                  <a:cubicBezTo>
                    <a:pt x="12711" y="10587"/>
                    <a:pt x="12826" y="10597"/>
                    <a:pt x="12938" y="10597"/>
                  </a:cubicBezTo>
                  <a:cubicBezTo>
                    <a:pt x="15198" y="10597"/>
                    <a:pt x="16144" y="6384"/>
                    <a:pt x="14761" y="5512"/>
                  </a:cubicBezTo>
                  <a:cubicBezTo>
                    <a:pt x="13826" y="4955"/>
                    <a:pt x="7639" y="1375"/>
                    <a:pt x="5152" y="201"/>
                  </a:cubicBezTo>
                  <a:cubicBezTo>
                    <a:pt x="4847" y="61"/>
                    <a:pt x="4565" y="0"/>
                    <a:pt x="4305"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3160475" y="3109125"/>
              <a:ext cx="400225" cy="237350"/>
            </a:xfrm>
            <a:custGeom>
              <a:rect b="b" l="l" r="r" t="t"/>
              <a:pathLst>
                <a:path extrusionOk="0" h="9494" w="16009">
                  <a:moveTo>
                    <a:pt x="3671" y="1"/>
                  </a:moveTo>
                  <a:cubicBezTo>
                    <a:pt x="1902" y="1"/>
                    <a:pt x="1393" y="2607"/>
                    <a:pt x="1393" y="2607"/>
                  </a:cubicBezTo>
                  <a:cubicBezTo>
                    <a:pt x="1" y="6923"/>
                    <a:pt x="10444" y="9350"/>
                    <a:pt x="12971" y="9490"/>
                  </a:cubicBezTo>
                  <a:cubicBezTo>
                    <a:pt x="13013" y="9492"/>
                    <a:pt x="13055" y="9494"/>
                    <a:pt x="13096" y="9494"/>
                  </a:cubicBezTo>
                  <a:cubicBezTo>
                    <a:pt x="15514" y="9494"/>
                    <a:pt x="16009" y="4962"/>
                    <a:pt x="14502" y="4238"/>
                  </a:cubicBezTo>
                  <a:cubicBezTo>
                    <a:pt x="13528" y="3800"/>
                    <a:pt x="6963" y="956"/>
                    <a:pt x="4357" y="120"/>
                  </a:cubicBezTo>
                  <a:cubicBezTo>
                    <a:pt x="4110" y="38"/>
                    <a:pt x="3882" y="1"/>
                    <a:pt x="3671" y="1"/>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3161475" y="3286400"/>
              <a:ext cx="450650" cy="239050"/>
            </a:xfrm>
            <a:custGeom>
              <a:rect b="b" l="l" r="r" t="t"/>
              <a:pathLst>
                <a:path extrusionOk="0" h="9562" w="18026">
                  <a:moveTo>
                    <a:pt x="3740" y="0"/>
                  </a:moveTo>
                  <a:cubicBezTo>
                    <a:pt x="1794" y="0"/>
                    <a:pt x="1293" y="2617"/>
                    <a:pt x="1293" y="2617"/>
                  </a:cubicBezTo>
                  <a:cubicBezTo>
                    <a:pt x="0" y="6994"/>
                    <a:pt x="12254" y="9480"/>
                    <a:pt x="14960" y="9560"/>
                  </a:cubicBezTo>
                  <a:cubicBezTo>
                    <a:pt x="14988" y="9561"/>
                    <a:pt x="15016" y="9562"/>
                    <a:pt x="15044" y="9562"/>
                  </a:cubicBezTo>
                  <a:cubicBezTo>
                    <a:pt x="17673" y="9562"/>
                    <a:pt x="18025" y="4977"/>
                    <a:pt x="16352" y="4288"/>
                  </a:cubicBezTo>
                  <a:cubicBezTo>
                    <a:pt x="15278" y="3871"/>
                    <a:pt x="7182" y="728"/>
                    <a:pt x="4317" y="71"/>
                  </a:cubicBezTo>
                  <a:cubicBezTo>
                    <a:pt x="4112" y="22"/>
                    <a:pt x="3920" y="0"/>
                    <a:pt x="3740"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3228600" y="3500450"/>
              <a:ext cx="456075" cy="174900"/>
            </a:xfrm>
            <a:custGeom>
              <a:rect b="b" l="l" r="r" t="t"/>
              <a:pathLst>
                <a:path extrusionOk="0" h="6996" w="18243">
                  <a:moveTo>
                    <a:pt x="3723" y="0"/>
                  </a:moveTo>
                  <a:cubicBezTo>
                    <a:pt x="3426" y="0"/>
                    <a:pt x="3158" y="7"/>
                    <a:pt x="2925" y="23"/>
                  </a:cubicBezTo>
                  <a:cubicBezTo>
                    <a:pt x="1" y="222"/>
                    <a:pt x="618" y="3266"/>
                    <a:pt x="618" y="3266"/>
                  </a:cubicBezTo>
                  <a:cubicBezTo>
                    <a:pt x="500" y="6247"/>
                    <a:pt x="5819" y="6996"/>
                    <a:pt x="10256" y="6996"/>
                  </a:cubicBezTo>
                  <a:cubicBezTo>
                    <a:pt x="12599" y="6996"/>
                    <a:pt x="14696" y="6787"/>
                    <a:pt x="15617" y="6588"/>
                  </a:cubicBezTo>
                  <a:cubicBezTo>
                    <a:pt x="18243" y="5991"/>
                    <a:pt x="17447" y="1376"/>
                    <a:pt x="15637" y="1117"/>
                  </a:cubicBezTo>
                  <a:cubicBezTo>
                    <a:pt x="14611" y="989"/>
                    <a:pt x="7189" y="0"/>
                    <a:pt x="3723"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3177400" y="2928050"/>
              <a:ext cx="403600" cy="264950"/>
            </a:xfrm>
            <a:custGeom>
              <a:rect b="b" l="l" r="r" t="t"/>
              <a:pathLst>
                <a:path extrusionOk="0" h="10598" w="16144">
                  <a:moveTo>
                    <a:pt x="4299" y="0"/>
                  </a:moveTo>
                  <a:cubicBezTo>
                    <a:pt x="2677" y="0"/>
                    <a:pt x="1910" y="2330"/>
                    <a:pt x="1910" y="2330"/>
                  </a:cubicBezTo>
                  <a:cubicBezTo>
                    <a:pt x="0" y="6468"/>
                    <a:pt x="10105" y="10128"/>
                    <a:pt x="12592" y="10566"/>
                  </a:cubicBezTo>
                  <a:cubicBezTo>
                    <a:pt x="12710" y="10587"/>
                    <a:pt x="12825" y="10598"/>
                    <a:pt x="12936" y="10598"/>
                  </a:cubicBezTo>
                  <a:cubicBezTo>
                    <a:pt x="15198" y="10598"/>
                    <a:pt x="16143" y="6366"/>
                    <a:pt x="14740" y="5513"/>
                  </a:cubicBezTo>
                  <a:cubicBezTo>
                    <a:pt x="13825" y="4956"/>
                    <a:pt x="7639" y="1375"/>
                    <a:pt x="5152" y="202"/>
                  </a:cubicBezTo>
                  <a:cubicBezTo>
                    <a:pt x="4845" y="61"/>
                    <a:pt x="4561" y="0"/>
                    <a:pt x="4299" y="0"/>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3426050" y="3060900"/>
              <a:ext cx="109500" cy="108950"/>
            </a:xfrm>
            <a:custGeom>
              <a:rect b="b" l="l" r="r" t="t"/>
              <a:pathLst>
                <a:path extrusionOk="0" h="4358" w="4380">
                  <a:moveTo>
                    <a:pt x="2221" y="1"/>
                  </a:moveTo>
                  <a:cubicBezTo>
                    <a:pt x="2055" y="1"/>
                    <a:pt x="1913" y="25"/>
                    <a:pt x="1811" y="80"/>
                  </a:cubicBezTo>
                  <a:cubicBezTo>
                    <a:pt x="1214" y="398"/>
                    <a:pt x="0" y="2527"/>
                    <a:pt x="378" y="3461"/>
                  </a:cubicBezTo>
                  <a:cubicBezTo>
                    <a:pt x="378" y="3461"/>
                    <a:pt x="697" y="4237"/>
                    <a:pt x="2606" y="4357"/>
                  </a:cubicBezTo>
                  <a:cubicBezTo>
                    <a:pt x="2616" y="4357"/>
                    <a:pt x="2625" y="4357"/>
                    <a:pt x="2635" y="4357"/>
                  </a:cubicBezTo>
                  <a:cubicBezTo>
                    <a:pt x="3806" y="4357"/>
                    <a:pt x="4199" y="1944"/>
                    <a:pt x="4297" y="1194"/>
                  </a:cubicBezTo>
                  <a:cubicBezTo>
                    <a:pt x="4380" y="583"/>
                    <a:pt x="3026" y="1"/>
                    <a:pt x="2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3177400" y="2928400"/>
              <a:ext cx="381950" cy="265100"/>
            </a:xfrm>
            <a:custGeom>
              <a:rect b="b" l="l" r="r" t="t"/>
              <a:pathLst>
                <a:path extrusionOk="0" h="10604" w="15278">
                  <a:moveTo>
                    <a:pt x="4295" y="1"/>
                  </a:moveTo>
                  <a:cubicBezTo>
                    <a:pt x="2675" y="1"/>
                    <a:pt x="1910" y="2356"/>
                    <a:pt x="1910" y="2356"/>
                  </a:cubicBezTo>
                  <a:cubicBezTo>
                    <a:pt x="0" y="6474"/>
                    <a:pt x="10105" y="10114"/>
                    <a:pt x="12592" y="10572"/>
                  </a:cubicBezTo>
                  <a:cubicBezTo>
                    <a:pt x="12709" y="10593"/>
                    <a:pt x="12823" y="10603"/>
                    <a:pt x="12933" y="10603"/>
                  </a:cubicBezTo>
                  <a:cubicBezTo>
                    <a:pt x="14161" y="10603"/>
                    <a:pt x="15004" y="9343"/>
                    <a:pt x="15278" y="8065"/>
                  </a:cubicBezTo>
                  <a:lnTo>
                    <a:pt x="15278" y="8065"/>
                  </a:lnTo>
                  <a:cubicBezTo>
                    <a:pt x="15019" y="8911"/>
                    <a:pt x="13950" y="9952"/>
                    <a:pt x="12710" y="9952"/>
                  </a:cubicBezTo>
                  <a:cubicBezTo>
                    <a:pt x="12522" y="9952"/>
                    <a:pt x="12329" y="9928"/>
                    <a:pt x="12135" y="9875"/>
                  </a:cubicBezTo>
                  <a:cubicBezTo>
                    <a:pt x="6584" y="8344"/>
                    <a:pt x="4675" y="5459"/>
                    <a:pt x="4357" y="4942"/>
                  </a:cubicBezTo>
                  <a:cubicBezTo>
                    <a:pt x="2467" y="1700"/>
                    <a:pt x="5152" y="208"/>
                    <a:pt x="5152" y="208"/>
                  </a:cubicBezTo>
                  <a:cubicBezTo>
                    <a:pt x="4844" y="63"/>
                    <a:pt x="4558" y="1"/>
                    <a:pt x="4295"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3560825" y="3092725"/>
              <a:ext cx="1500" cy="14450"/>
            </a:xfrm>
            <a:custGeom>
              <a:rect b="b" l="l" r="r" t="t"/>
              <a:pathLst>
                <a:path extrusionOk="0" h="578" w="60">
                  <a:moveTo>
                    <a:pt x="0" y="0"/>
                  </a:moveTo>
                  <a:cubicBezTo>
                    <a:pt x="40" y="199"/>
                    <a:pt x="60" y="398"/>
                    <a:pt x="60" y="577"/>
                  </a:cubicBezTo>
                  <a:cubicBezTo>
                    <a:pt x="60" y="378"/>
                    <a:pt x="40" y="179"/>
                    <a:pt x="0" y="0"/>
                  </a:cubicBezTo>
                  <a:close/>
                </a:path>
              </a:pathLst>
            </a:custGeom>
            <a:solidFill>
              <a:srgbClr val="EFC9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3147550" y="3096200"/>
              <a:ext cx="400300" cy="237325"/>
            </a:xfrm>
            <a:custGeom>
              <a:rect b="b" l="l" r="r" t="t"/>
              <a:pathLst>
                <a:path extrusionOk="0" h="9493" w="16012">
                  <a:moveTo>
                    <a:pt x="3666" y="1"/>
                  </a:moveTo>
                  <a:cubicBezTo>
                    <a:pt x="1886" y="1"/>
                    <a:pt x="1393" y="2606"/>
                    <a:pt x="1393" y="2606"/>
                  </a:cubicBezTo>
                  <a:cubicBezTo>
                    <a:pt x="0" y="6943"/>
                    <a:pt x="10444" y="9330"/>
                    <a:pt x="12951" y="9489"/>
                  </a:cubicBezTo>
                  <a:cubicBezTo>
                    <a:pt x="12988" y="9491"/>
                    <a:pt x="13025" y="9492"/>
                    <a:pt x="13061" y="9492"/>
                  </a:cubicBezTo>
                  <a:cubicBezTo>
                    <a:pt x="15512" y="9492"/>
                    <a:pt x="16012" y="4943"/>
                    <a:pt x="14502" y="4238"/>
                  </a:cubicBezTo>
                  <a:cubicBezTo>
                    <a:pt x="13527" y="3800"/>
                    <a:pt x="6963" y="955"/>
                    <a:pt x="4357" y="120"/>
                  </a:cubicBezTo>
                  <a:cubicBezTo>
                    <a:pt x="4108" y="37"/>
                    <a:pt x="3878" y="1"/>
                    <a:pt x="3666"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3398200" y="3203925"/>
              <a:ext cx="103950" cy="107575"/>
            </a:xfrm>
            <a:custGeom>
              <a:rect b="b" l="l" r="r" t="t"/>
              <a:pathLst>
                <a:path extrusionOk="0" h="4303" w="4158">
                  <a:moveTo>
                    <a:pt x="2200" y="0"/>
                  </a:moveTo>
                  <a:cubicBezTo>
                    <a:pt x="1921" y="0"/>
                    <a:pt x="1679" y="46"/>
                    <a:pt x="1532" y="147"/>
                  </a:cubicBezTo>
                  <a:cubicBezTo>
                    <a:pt x="975" y="525"/>
                    <a:pt x="0" y="2793"/>
                    <a:pt x="498" y="3688"/>
                  </a:cubicBezTo>
                  <a:cubicBezTo>
                    <a:pt x="498" y="3688"/>
                    <a:pt x="846" y="4303"/>
                    <a:pt x="2363" y="4303"/>
                  </a:cubicBezTo>
                  <a:cubicBezTo>
                    <a:pt x="2506" y="4303"/>
                    <a:pt x="2660" y="4297"/>
                    <a:pt x="2825" y="4285"/>
                  </a:cubicBezTo>
                  <a:cubicBezTo>
                    <a:pt x="4019" y="4206"/>
                    <a:pt x="4158" y="1699"/>
                    <a:pt x="4158" y="943"/>
                  </a:cubicBezTo>
                  <a:cubicBezTo>
                    <a:pt x="4158" y="394"/>
                    <a:pt x="3019" y="0"/>
                    <a:pt x="22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3147050" y="3096200"/>
              <a:ext cx="381475" cy="237375"/>
            </a:xfrm>
            <a:custGeom>
              <a:rect b="b" l="l" r="r" t="t"/>
              <a:pathLst>
                <a:path extrusionOk="0" h="9495" w="15259">
                  <a:moveTo>
                    <a:pt x="3696" y="1"/>
                  </a:moveTo>
                  <a:cubicBezTo>
                    <a:pt x="1937" y="1"/>
                    <a:pt x="1413" y="2606"/>
                    <a:pt x="1413" y="2606"/>
                  </a:cubicBezTo>
                  <a:cubicBezTo>
                    <a:pt x="1" y="6923"/>
                    <a:pt x="10464" y="9330"/>
                    <a:pt x="12971" y="9489"/>
                  </a:cubicBezTo>
                  <a:cubicBezTo>
                    <a:pt x="13020" y="9493"/>
                    <a:pt x="13069" y="9495"/>
                    <a:pt x="13117" y="9495"/>
                  </a:cubicBezTo>
                  <a:cubicBezTo>
                    <a:pt x="14109" y="9495"/>
                    <a:pt x="14759" y="8727"/>
                    <a:pt x="15119" y="7779"/>
                  </a:cubicBezTo>
                  <a:cubicBezTo>
                    <a:pt x="15199" y="7480"/>
                    <a:pt x="15238" y="7142"/>
                    <a:pt x="15258" y="6824"/>
                  </a:cubicBezTo>
                  <a:lnTo>
                    <a:pt x="15258" y="6824"/>
                  </a:lnTo>
                  <a:cubicBezTo>
                    <a:pt x="15147" y="7804"/>
                    <a:pt x="14193" y="9094"/>
                    <a:pt x="12860" y="9094"/>
                  </a:cubicBezTo>
                  <a:cubicBezTo>
                    <a:pt x="12760" y="9094"/>
                    <a:pt x="12657" y="9087"/>
                    <a:pt x="12553" y="9072"/>
                  </a:cubicBezTo>
                  <a:cubicBezTo>
                    <a:pt x="6903" y="8137"/>
                    <a:pt x="4655" y="5352"/>
                    <a:pt x="4277" y="4854"/>
                  </a:cubicBezTo>
                  <a:cubicBezTo>
                    <a:pt x="2328" y="2209"/>
                    <a:pt x="3919" y="538"/>
                    <a:pt x="4397" y="120"/>
                  </a:cubicBezTo>
                  <a:lnTo>
                    <a:pt x="4377" y="120"/>
                  </a:lnTo>
                  <a:cubicBezTo>
                    <a:pt x="4132" y="37"/>
                    <a:pt x="3905" y="1"/>
                    <a:pt x="3696"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3148050" y="3273950"/>
              <a:ext cx="451150" cy="239075"/>
            </a:xfrm>
            <a:custGeom>
              <a:rect b="b" l="l" r="r" t="t"/>
              <a:pathLst>
                <a:path extrusionOk="0" h="9563" w="18046">
                  <a:moveTo>
                    <a:pt x="3755" y="1"/>
                  </a:moveTo>
                  <a:cubicBezTo>
                    <a:pt x="1793" y="1"/>
                    <a:pt x="1293" y="2618"/>
                    <a:pt x="1293" y="2618"/>
                  </a:cubicBezTo>
                  <a:cubicBezTo>
                    <a:pt x="0" y="6975"/>
                    <a:pt x="12274" y="9461"/>
                    <a:pt x="14980" y="9561"/>
                  </a:cubicBezTo>
                  <a:cubicBezTo>
                    <a:pt x="15008" y="9562"/>
                    <a:pt x="15036" y="9562"/>
                    <a:pt x="15064" y="9562"/>
                  </a:cubicBezTo>
                  <a:cubicBezTo>
                    <a:pt x="17693" y="9562"/>
                    <a:pt x="18045" y="4978"/>
                    <a:pt x="16372" y="4289"/>
                  </a:cubicBezTo>
                  <a:cubicBezTo>
                    <a:pt x="15298" y="3871"/>
                    <a:pt x="7201" y="728"/>
                    <a:pt x="4337" y="72"/>
                  </a:cubicBezTo>
                  <a:cubicBezTo>
                    <a:pt x="4130" y="23"/>
                    <a:pt x="3936" y="1"/>
                    <a:pt x="3755"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3440975" y="3384200"/>
              <a:ext cx="109425" cy="107125"/>
            </a:xfrm>
            <a:custGeom>
              <a:rect b="b" l="l" r="r" t="t"/>
              <a:pathLst>
                <a:path extrusionOk="0" h="4285" w="4377">
                  <a:moveTo>
                    <a:pt x="2266" y="0"/>
                  </a:moveTo>
                  <a:cubicBezTo>
                    <a:pt x="1945" y="0"/>
                    <a:pt x="1668" y="50"/>
                    <a:pt x="1512" y="158"/>
                  </a:cubicBezTo>
                  <a:cubicBezTo>
                    <a:pt x="915" y="555"/>
                    <a:pt x="0" y="2823"/>
                    <a:pt x="577" y="3718"/>
                  </a:cubicBezTo>
                  <a:cubicBezTo>
                    <a:pt x="577" y="3718"/>
                    <a:pt x="954" y="4284"/>
                    <a:pt x="2477" y="4284"/>
                  </a:cubicBezTo>
                  <a:cubicBezTo>
                    <a:pt x="2667" y="4284"/>
                    <a:pt x="2876" y="4275"/>
                    <a:pt x="3103" y="4255"/>
                  </a:cubicBezTo>
                  <a:cubicBezTo>
                    <a:pt x="4377" y="4156"/>
                    <a:pt x="4377" y="1650"/>
                    <a:pt x="4357" y="894"/>
                  </a:cubicBezTo>
                  <a:cubicBezTo>
                    <a:pt x="4313" y="357"/>
                    <a:pt x="3128" y="0"/>
                    <a:pt x="22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3148050" y="3273075"/>
              <a:ext cx="434175" cy="239950"/>
            </a:xfrm>
            <a:custGeom>
              <a:rect b="b" l="l" r="r" t="t"/>
              <a:pathLst>
                <a:path extrusionOk="0" h="9598" w="17367">
                  <a:moveTo>
                    <a:pt x="3772" y="0"/>
                  </a:moveTo>
                  <a:cubicBezTo>
                    <a:pt x="1796" y="0"/>
                    <a:pt x="1293" y="2633"/>
                    <a:pt x="1293" y="2633"/>
                  </a:cubicBezTo>
                  <a:cubicBezTo>
                    <a:pt x="0" y="6990"/>
                    <a:pt x="12254" y="9496"/>
                    <a:pt x="14980" y="9596"/>
                  </a:cubicBezTo>
                  <a:cubicBezTo>
                    <a:pt x="15012" y="9597"/>
                    <a:pt x="15045" y="9598"/>
                    <a:pt x="15077" y="9598"/>
                  </a:cubicBezTo>
                  <a:cubicBezTo>
                    <a:pt x="16447" y="9598"/>
                    <a:pt x="17192" y="8372"/>
                    <a:pt x="17367" y="7089"/>
                  </a:cubicBezTo>
                  <a:lnTo>
                    <a:pt x="17367" y="7089"/>
                  </a:lnTo>
                  <a:cubicBezTo>
                    <a:pt x="16915" y="8444"/>
                    <a:pt x="16144" y="8910"/>
                    <a:pt x="14658" y="8910"/>
                  </a:cubicBezTo>
                  <a:cubicBezTo>
                    <a:pt x="14180" y="8910"/>
                    <a:pt x="13629" y="8862"/>
                    <a:pt x="12990" y="8780"/>
                  </a:cubicBezTo>
                  <a:cubicBezTo>
                    <a:pt x="10325" y="8422"/>
                    <a:pt x="3382" y="5717"/>
                    <a:pt x="3044" y="3449"/>
                  </a:cubicBezTo>
                  <a:cubicBezTo>
                    <a:pt x="2686" y="1221"/>
                    <a:pt x="5133" y="306"/>
                    <a:pt x="5153" y="306"/>
                  </a:cubicBezTo>
                  <a:cubicBezTo>
                    <a:pt x="4854" y="226"/>
                    <a:pt x="4576" y="147"/>
                    <a:pt x="4337" y="67"/>
                  </a:cubicBezTo>
                  <a:cubicBezTo>
                    <a:pt x="4137" y="21"/>
                    <a:pt x="3949" y="0"/>
                    <a:pt x="3772" y="0"/>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3215175" y="3487500"/>
              <a:ext cx="456575" cy="174800"/>
            </a:xfrm>
            <a:custGeom>
              <a:rect b="b" l="l" r="r" t="t"/>
              <a:pathLst>
                <a:path extrusionOk="0" h="6992" w="18263">
                  <a:moveTo>
                    <a:pt x="3752" y="1"/>
                  </a:moveTo>
                  <a:cubicBezTo>
                    <a:pt x="3451" y="1"/>
                    <a:pt x="3179" y="8"/>
                    <a:pt x="2945" y="24"/>
                  </a:cubicBezTo>
                  <a:cubicBezTo>
                    <a:pt x="1" y="223"/>
                    <a:pt x="637" y="3247"/>
                    <a:pt x="637" y="3247"/>
                  </a:cubicBezTo>
                  <a:cubicBezTo>
                    <a:pt x="520" y="6240"/>
                    <a:pt x="5881" y="6991"/>
                    <a:pt x="10322" y="6991"/>
                  </a:cubicBezTo>
                  <a:cubicBezTo>
                    <a:pt x="12641" y="6991"/>
                    <a:pt x="14709" y="6786"/>
                    <a:pt x="15617" y="6589"/>
                  </a:cubicBezTo>
                  <a:cubicBezTo>
                    <a:pt x="18262" y="5992"/>
                    <a:pt x="17467" y="1357"/>
                    <a:pt x="15656" y="1118"/>
                  </a:cubicBezTo>
                  <a:cubicBezTo>
                    <a:pt x="14613" y="972"/>
                    <a:pt x="7209" y="1"/>
                    <a:pt x="3752"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3512075" y="3530575"/>
              <a:ext cx="113925" cy="109475"/>
            </a:xfrm>
            <a:custGeom>
              <a:rect b="b" l="l" r="r" t="t"/>
              <a:pathLst>
                <a:path extrusionOk="0" h="4379" w="4557">
                  <a:moveTo>
                    <a:pt x="2438" y="1"/>
                  </a:moveTo>
                  <a:cubicBezTo>
                    <a:pt x="1765" y="1"/>
                    <a:pt x="1036" y="178"/>
                    <a:pt x="796" y="469"/>
                  </a:cubicBezTo>
                  <a:cubicBezTo>
                    <a:pt x="319" y="1006"/>
                    <a:pt x="1" y="3433"/>
                    <a:pt x="757" y="4149"/>
                  </a:cubicBezTo>
                  <a:cubicBezTo>
                    <a:pt x="757" y="4149"/>
                    <a:pt x="1018" y="4379"/>
                    <a:pt x="1694" y="4379"/>
                  </a:cubicBezTo>
                  <a:cubicBezTo>
                    <a:pt x="2090" y="4379"/>
                    <a:pt x="2630" y="4300"/>
                    <a:pt x="3343" y="4050"/>
                  </a:cubicBezTo>
                  <a:cubicBezTo>
                    <a:pt x="4556" y="3632"/>
                    <a:pt x="3940" y="1205"/>
                    <a:pt x="3721" y="489"/>
                  </a:cubicBezTo>
                  <a:cubicBezTo>
                    <a:pt x="3616" y="148"/>
                    <a:pt x="3051" y="1"/>
                    <a:pt x="2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3216175" y="3488075"/>
              <a:ext cx="427725" cy="174250"/>
            </a:xfrm>
            <a:custGeom>
              <a:rect b="b" l="l" r="r" t="t"/>
              <a:pathLst>
                <a:path extrusionOk="0" h="6970" w="17109">
                  <a:moveTo>
                    <a:pt x="4039" y="1"/>
                  </a:moveTo>
                  <a:cubicBezTo>
                    <a:pt x="3621" y="1"/>
                    <a:pt x="3223" y="1"/>
                    <a:pt x="2925" y="21"/>
                  </a:cubicBezTo>
                  <a:cubicBezTo>
                    <a:pt x="1" y="220"/>
                    <a:pt x="617" y="3263"/>
                    <a:pt x="617" y="3263"/>
                  </a:cubicBezTo>
                  <a:cubicBezTo>
                    <a:pt x="487" y="6224"/>
                    <a:pt x="5821" y="6970"/>
                    <a:pt x="10256" y="6970"/>
                  </a:cubicBezTo>
                  <a:cubicBezTo>
                    <a:pt x="12585" y="6970"/>
                    <a:pt x="14666" y="6764"/>
                    <a:pt x="15577" y="6566"/>
                  </a:cubicBezTo>
                  <a:cubicBezTo>
                    <a:pt x="16372" y="6387"/>
                    <a:pt x="16850" y="5849"/>
                    <a:pt x="17108" y="5173"/>
                  </a:cubicBezTo>
                  <a:lnTo>
                    <a:pt x="17108" y="5173"/>
                  </a:lnTo>
                  <a:cubicBezTo>
                    <a:pt x="16589" y="6188"/>
                    <a:pt x="14600" y="6461"/>
                    <a:pt x="12668" y="6461"/>
                  </a:cubicBezTo>
                  <a:cubicBezTo>
                    <a:pt x="11344" y="6461"/>
                    <a:pt x="10047" y="6333"/>
                    <a:pt x="9271" y="6227"/>
                  </a:cubicBezTo>
                  <a:cubicBezTo>
                    <a:pt x="7361" y="5949"/>
                    <a:pt x="2885" y="5571"/>
                    <a:pt x="2706" y="2388"/>
                  </a:cubicBezTo>
                  <a:cubicBezTo>
                    <a:pt x="2626" y="717"/>
                    <a:pt x="3343" y="160"/>
                    <a:pt x="4039"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36"/>
          <p:cNvGrpSpPr/>
          <p:nvPr/>
        </p:nvGrpSpPr>
        <p:grpSpPr>
          <a:xfrm>
            <a:off x="5706529" y="2245980"/>
            <a:ext cx="525207" cy="639683"/>
            <a:chOff x="2751175" y="2503400"/>
            <a:chExt cx="403850" cy="491875"/>
          </a:xfrm>
        </p:grpSpPr>
        <p:sp>
          <p:nvSpPr>
            <p:cNvPr id="1107" name="Google Shape;1107;p36"/>
            <p:cNvSpPr/>
            <p:nvPr/>
          </p:nvSpPr>
          <p:spPr>
            <a:xfrm>
              <a:off x="2751175" y="2503400"/>
              <a:ext cx="403850" cy="491875"/>
            </a:xfrm>
            <a:custGeom>
              <a:rect b="b" l="l" r="r" t="t"/>
              <a:pathLst>
                <a:path extrusionOk="0" h="19675" w="16154">
                  <a:moveTo>
                    <a:pt x="8077" y="0"/>
                  </a:moveTo>
                  <a:cubicBezTo>
                    <a:pt x="6725" y="3502"/>
                    <a:pt x="459" y="4098"/>
                    <a:pt x="459" y="4098"/>
                  </a:cubicBezTo>
                  <a:cubicBezTo>
                    <a:pt x="1" y="17506"/>
                    <a:pt x="8077" y="19674"/>
                    <a:pt x="8077" y="19674"/>
                  </a:cubicBezTo>
                  <a:cubicBezTo>
                    <a:pt x="8077" y="19674"/>
                    <a:pt x="16154" y="17506"/>
                    <a:pt x="15676" y="4098"/>
                  </a:cubicBezTo>
                  <a:cubicBezTo>
                    <a:pt x="15676" y="4098"/>
                    <a:pt x="9410" y="3482"/>
                    <a:pt x="807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2874025" y="2671500"/>
              <a:ext cx="158175" cy="157675"/>
            </a:xfrm>
            <a:custGeom>
              <a:rect b="b" l="l" r="r" t="t"/>
              <a:pathLst>
                <a:path extrusionOk="0" h="6307" w="6327">
                  <a:moveTo>
                    <a:pt x="2248" y="0"/>
                  </a:moveTo>
                  <a:lnTo>
                    <a:pt x="2248" y="2228"/>
                  </a:lnTo>
                  <a:lnTo>
                    <a:pt x="0" y="2228"/>
                  </a:lnTo>
                  <a:lnTo>
                    <a:pt x="0" y="4078"/>
                  </a:lnTo>
                  <a:lnTo>
                    <a:pt x="2248" y="4078"/>
                  </a:lnTo>
                  <a:lnTo>
                    <a:pt x="2248" y="6306"/>
                  </a:lnTo>
                  <a:lnTo>
                    <a:pt x="4078" y="6306"/>
                  </a:lnTo>
                  <a:lnTo>
                    <a:pt x="4078" y="4078"/>
                  </a:lnTo>
                  <a:lnTo>
                    <a:pt x="6326" y="4078"/>
                  </a:lnTo>
                  <a:lnTo>
                    <a:pt x="6326" y="2228"/>
                  </a:lnTo>
                  <a:lnTo>
                    <a:pt x="4078" y="2228"/>
                  </a:lnTo>
                  <a:lnTo>
                    <a:pt x="40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2953100" y="2503400"/>
              <a:ext cx="201925" cy="491875"/>
            </a:xfrm>
            <a:custGeom>
              <a:rect b="b" l="l" r="r" t="t"/>
              <a:pathLst>
                <a:path extrusionOk="0" h="19675" w="8077">
                  <a:moveTo>
                    <a:pt x="0" y="0"/>
                  </a:moveTo>
                  <a:lnTo>
                    <a:pt x="0" y="0"/>
                  </a:lnTo>
                  <a:cubicBezTo>
                    <a:pt x="637" y="3362"/>
                    <a:pt x="5312" y="4854"/>
                    <a:pt x="5312" y="4854"/>
                  </a:cubicBezTo>
                  <a:cubicBezTo>
                    <a:pt x="6366" y="14602"/>
                    <a:pt x="0" y="19674"/>
                    <a:pt x="0" y="19674"/>
                  </a:cubicBezTo>
                  <a:cubicBezTo>
                    <a:pt x="0" y="19674"/>
                    <a:pt x="8077" y="17506"/>
                    <a:pt x="7599" y="4098"/>
                  </a:cubicBezTo>
                  <a:cubicBezTo>
                    <a:pt x="7599" y="4098"/>
                    <a:pt x="1333" y="3482"/>
                    <a:pt x="0"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36"/>
          <p:cNvGrpSpPr/>
          <p:nvPr/>
        </p:nvGrpSpPr>
        <p:grpSpPr>
          <a:xfrm>
            <a:off x="6143758" y="1579571"/>
            <a:ext cx="499327" cy="442137"/>
            <a:chOff x="3087375" y="1990975"/>
            <a:chExt cx="383950" cy="339975"/>
          </a:xfrm>
        </p:grpSpPr>
        <p:sp>
          <p:nvSpPr>
            <p:cNvPr id="1111" name="Google Shape;1111;p36"/>
            <p:cNvSpPr/>
            <p:nvPr/>
          </p:nvSpPr>
          <p:spPr>
            <a:xfrm>
              <a:off x="3256450" y="2159625"/>
              <a:ext cx="196475" cy="171325"/>
            </a:xfrm>
            <a:custGeom>
              <a:rect b="b" l="l" r="r" t="t"/>
              <a:pathLst>
                <a:path extrusionOk="0" h="6853" w="7859">
                  <a:moveTo>
                    <a:pt x="6375" y="0"/>
                  </a:moveTo>
                  <a:cubicBezTo>
                    <a:pt x="5436" y="0"/>
                    <a:pt x="3861" y="176"/>
                    <a:pt x="2488" y="1219"/>
                  </a:cubicBezTo>
                  <a:cubicBezTo>
                    <a:pt x="1095" y="2273"/>
                    <a:pt x="279" y="3904"/>
                    <a:pt x="21" y="6073"/>
                  </a:cubicBezTo>
                  <a:cubicBezTo>
                    <a:pt x="1" y="6451"/>
                    <a:pt x="279" y="6789"/>
                    <a:pt x="638" y="6849"/>
                  </a:cubicBezTo>
                  <a:cubicBezTo>
                    <a:pt x="662" y="6851"/>
                    <a:pt x="686" y="6852"/>
                    <a:pt x="710" y="6852"/>
                  </a:cubicBezTo>
                  <a:cubicBezTo>
                    <a:pt x="1060" y="6852"/>
                    <a:pt x="1376" y="6587"/>
                    <a:pt x="1413" y="6252"/>
                  </a:cubicBezTo>
                  <a:cubicBezTo>
                    <a:pt x="1632" y="4481"/>
                    <a:pt x="2289" y="3168"/>
                    <a:pt x="3323" y="2373"/>
                  </a:cubicBezTo>
                  <a:cubicBezTo>
                    <a:pt x="4396" y="1542"/>
                    <a:pt x="5685" y="1406"/>
                    <a:pt x="6418" y="1406"/>
                  </a:cubicBezTo>
                  <a:cubicBezTo>
                    <a:pt x="6772" y="1406"/>
                    <a:pt x="6997" y="1438"/>
                    <a:pt x="7003" y="1438"/>
                  </a:cubicBezTo>
                  <a:cubicBezTo>
                    <a:pt x="7047" y="1446"/>
                    <a:pt x="7090" y="1449"/>
                    <a:pt x="7133" y="1449"/>
                  </a:cubicBezTo>
                  <a:cubicBezTo>
                    <a:pt x="7416" y="1449"/>
                    <a:pt x="7655" y="1282"/>
                    <a:pt x="7759" y="1040"/>
                  </a:cubicBezTo>
                  <a:cubicBezTo>
                    <a:pt x="7779" y="1000"/>
                    <a:pt x="7799" y="921"/>
                    <a:pt x="7779" y="841"/>
                  </a:cubicBezTo>
                  <a:cubicBezTo>
                    <a:pt x="7859" y="483"/>
                    <a:pt x="7580" y="105"/>
                    <a:pt x="7202" y="45"/>
                  </a:cubicBezTo>
                  <a:cubicBezTo>
                    <a:pt x="7162" y="45"/>
                    <a:pt x="6850" y="0"/>
                    <a:pt x="6375"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3174900" y="2075675"/>
              <a:ext cx="286975" cy="248325"/>
            </a:xfrm>
            <a:custGeom>
              <a:rect b="b" l="l" r="r" t="t"/>
              <a:pathLst>
                <a:path extrusionOk="0" h="9933" w="11479">
                  <a:moveTo>
                    <a:pt x="10209" y="1"/>
                  </a:moveTo>
                  <a:cubicBezTo>
                    <a:pt x="8047" y="1"/>
                    <a:pt x="1036" y="645"/>
                    <a:pt x="40" y="9152"/>
                  </a:cubicBezTo>
                  <a:cubicBezTo>
                    <a:pt x="1" y="9530"/>
                    <a:pt x="279" y="9868"/>
                    <a:pt x="637" y="9928"/>
                  </a:cubicBezTo>
                  <a:cubicBezTo>
                    <a:pt x="663" y="9931"/>
                    <a:pt x="688" y="9932"/>
                    <a:pt x="714" y="9932"/>
                  </a:cubicBezTo>
                  <a:cubicBezTo>
                    <a:pt x="1062" y="9932"/>
                    <a:pt x="1376" y="9684"/>
                    <a:pt x="1413" y="9331"/>
                  </a:cubicBezTo>
                  <a:cubicBezTo>
                    <a:pt x="2291" y="1988"/>
                    <a:pt x="8111" y="1392"/>
                    <a:pt x="10060" y="1392"/>
                  </a:cubicBezTo>
                  <a:cubicBezTo>
                    <a:pt x="10407" y="1392"/>
                    <a:pt x="10632" y="1411"/>
                    <a:pt x="10683" y="1414"/>
                  </a:cubicBezTo>
                  <a:cubicBezTo>
                    <a:pt x="10724" y="1422"/>
                    <a:pt x="10765" y="1425"/>
                    <a:pt x="10804" y="1425"/>
                  </a:cubicBezTo>
                  <a:cubicBezTo>
                    <a:pt x="11066" y="1425"/>
                    <a:pt x="11278" y="1258"/>
                    <a:pt x="11399" y="1016"/>
                  </a:cubicBezTo>
                  <a:lnTo>
                    <a:pt x="11459" y="797"/>
                  </a:lnTo>
                  <a:cubicBezTo>
                    <a:pt x="11479" y="399"/>
                    <a:pt x="11220" y="81"/>
                    <a:pt x="10842" y="22"/>
                  </a:cubicBezTo>
                  <a:cubicBezTo>
                    <a:pt x="10827" y="22"/>
                    <a:pt x="10595" y="1"/>
                    <a:pt x="1020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3087375" y="1990975"/>
              <a:ext cx="383950" cy="326300"/>
            </a:xfrm>
            <a:custGeom>
              <a:rect b="b" l="l" r="r" t="t"/>
              <a:pathLst>
                <a:path extrusionOk="0" h="13052" w="15358">
                  <a:moveTo>
                    <a:pt x="13896" y="1"/>
                  </a:moveTo>
                  <a:cubicBezTo>
                    <a:pt x="11070" y="1"/>
                    <a:pt x="1867" y="861"/>
                    <a:pt x="60" y="12242"/>
                  </a:cubicBezTo>
                  <a:cubicBezTo>
                    <a:pt x="0" y="12620"/>
                    <a:pt x="259" y="12998"/>
                    <a:pt x="637" y="13038"/>
                  </a:cubicBezTo>
                  <a:cubicBezTo>
                    <a:pt x="681" y="13047"/>
                    <a:pt x="725" y="13051"/>
                    <a:pt x="768" y="13051"/>
                  </a:cubicBezTo>
                  <a:cubicBezTo>
                    <a:pt x="1098" y="13051"/>
                    <a:pt x="1398" y="12795"/>
                    <a:pt x="1433" y="12461"/>
                  </a:cubicBezTo>
                  <a:cubicBezTo>
                    <a:pt x="3030" y="2252"/>
                    <a:pt x="10999" y="1385"/>
                    <a:pt x="13688" y="1385"/>
                  </a:cubicBezTo>
                  <a:cubicBezTo>
                    <a:pt x="14179" y="1385"/>
                    <a:pt x="14494" y="1414"/>
                    <a:pt x="14562" y="1420"/>
                  </a:cubicBezTo>
                  <a:cubicBezTo>
                    <a:pt x="14601" y="1428"/>
                    <a:pt x="14639" y="1432"/>
                    <a:pt x="14677" y="1432"/>
                  </a:cubicBezTo>
                  <a:cubicBezTo>
                    <a:pt x="14930" y="1432"/>
                    <a:pt x="15154" y="1265"/>
                    <a:pt x="15258" y="1022"/>
                  </a:cubicBezTo>
                  <a:cubicBezTo>
                    <a:pt x="15318" y="983"/>
                    <a:pt x="15318" y="903"/>
                    <a:pt x="15338" y="804"/>
                  </a:cubicBezTo>
                  <a:cubicBezTo>
                    <a:pt x="15358" y="406"/>
                    <a:pt x="15079" y="87"/>
                    <a:pt x="14721" y="28"/>
                  </a:cubicBezTo>
                  <a:cubicBezTo>
                    <a:pt x="14700" y="28"/>
                    <a:pt x="14399" y="1"/>
                    <a:pt x="13896"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6"/>
          <p:cNvGrpSpPr/>
          <p:nvPr/>
        </p:nvGrpSpPr>
        <p:grpSpPr>
          <a:xfrm>
            <a:off x="8449368" y="3241153"/>
            <a:ext cx="351883" cy="297749"/>
            <a:chOff x="4709125" y="3440000"/>
            <a:chExt cx="270575" cy="228950"/>
          </a:xfrm>
        </p:grpSpPr>
        <p:sp>
          <p:nvSpPr>
            <p:cNvPr id="1115" name="Google Shape;1115;p36"/>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36"/>
          <p:cNvGrpSpPr/>
          <p:nvPr/>
        </p:nvGrpSpPr>
        <p:grpSpPr>
          <a:xfrm>
            <a:off x="8235918" y="2918729"/>
            <a:ext cx="395840" cy="310202"/>
            <a:chOff x="4677300" y="3097700"/>
            <a:chExt cx="304375" cy="238525"/>
          </a:xfrm>
        </p:grpSpPr>
        <p:sp>
          <p:nvSpPr>
            <p:cNvPr id="1121" name="Google Shape;1121;p36"/>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4712600" y="3121125"/>
              <a:ext cx="230775" cy="162475"/>
            </a:xfrm>
            <a:custGeom>
              <a:rect b="b" l="l" r="r" t="t"/>
              <a:pathLst>
                <a:path extrusionOk="0" h="6499" w="9231">
                  <a:moveTo>
                    <a:pt x="4971" y="1"/>
                  </a:moveTo>
                  <a:cubicBezTo>
                    <a:pt x="2891" y="1"/>
                    <a:pt x="1002" y="1165"/>
                    <a:pt x="538" y="2763"/>
                  </a:cubicBezTo>
                  <a:cubicBezTo>
                    <a:pt x="1" y="4474"/>
                    <a:pt x="1314" y="6125"/>
                    <a:pt x="3522" y="6443"/>
                  </a:cubicBezTo>
                  <a:cubicBezTo>
                    <a:pt x="3773" y="6481"/>
                    <a:pt x="4026" y="6499"/>
                    <a:pt x="4277" y="6499"/>
                  </a:cubicBezTo>
                  <a:cubicBezTo>
                    <a:pt x="6312" y="6499"/>
                    <a:pt x="8253" y="5323"/>
                    <a:pt x="8714" y="3658"/>
                  </a:cubicBezTo>
                  <a:cubicBezTo>
                    <a:pt x="9231" y="1828"/>
                    <a:pt x="7699" y="177"/>
                    <a:pt x="5412" y="18"/>
                  </a:cubicBezTo>
                  <a:cubicBezTo>
                    <a:pt x="5264" y="6"/>
                    <a:pt x="5117" y="1"/>
                    <a:pt x="497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36"/>
          <p:cNvGrpSpPr/>
          <p:nvPr/>
        </p:nvGrpSpPr>
        <p:grpSpPr>
          <a:xfrm>
            <a:off x="7915884" y="1641247"/>
            <a:ext cx="738619" cy="738651"/>
            <a:chOff x="3358484" y="1691347"/>
            <a:chExt cx="738619" cy="738651"/>
          </a:xfrm>
        </p:grpSpPr>
        <p:grpSp>
          <p:nvGrpSpPr>
            <p:cNvPr id="1127" name="Google Shape;1127;p36"/>
            <p:cNvGrpSpPr/>
            <p:nvPr/>
          </p:nvGrpSpPr>
          <p:grpSpPr>
            <a:xfrm>
              <a:off x="3358484" y="1691347"/>
              <a:ext cx="738619" cy="738651"/>
              <a:chOff x="4450025" y="2038400"/>
              <a:chExt cx="567950" cy="567975"/>
            </a:xfrm>
          </p:grpSpPr>
          <p:sp>
            <p:nvSpPr>
              <p:cNvPr id="1128" name="Google Shape;1128;p36"/>
              <p:cNvSpPr/>
              <p:nvPr/>
            </p:nvSpPr>
            <p:spPr>
              <a:xfrm>
                <a:off x="4450025" y="2038400"/>
                <a:ext cx="567950" cy="567975"/>
              </a:xfrm>
              <a:custGeom>
                <a:rect b="b" l="l" r="r" t="t"/>
                <a:pathLst>
                  <a:path extrusionOk="0" h="22719" w="22718">
                    <a:moveTo>
                      <a:pt x="11359" y="1"/>
                    </a:moveTo>
                    <a:cubicBezTo>
                      <a:pt x="5093" y="1"/>
                      <a:pt x="0" y="5093"/>
                      <a:pt x="0" y="11359"/>
                    </a:cubicBezTo>
                    <a:cubicBezTo>
                      <a:pt x="0" y="17646"/>
                      <a:pt x="5093" y="22718"/>
                      <a:pt x="11359" y="22718"/>
                    </a:cubicBezTo>
                    <a:cubicBezTo>
                      <a:pt x="17625" y="22718"/>
                      <a:pt x="22718" y="17646"/>
                      <a:pt x="22718" y="11359"/>
                    </a:cubicBezTo>
                    <a:cubicBezTo>
                      <a:pt x="22718" y="5093"/>
                      <a:pt x="17625" y="1"/>
                      <a:pt x="11359" y="1"/>
                    </a:cubicBezTo>
                    <a:close/>
                  </a:path>
                </a:pathLst>
              </a:custGeom>
              <a:solidFill>
                <a:srgbClr val="ED6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4499750" y="2088125"/>
                <a:ext cx="517725" cy="517750"/>
              </a:xfrm>
              <a:custGeom>
                <a:rect b="b" l="l" r="r" t="t"/>
                <a:pathLst>
                  <a:path extrusionOk="0" h="20710" w="20709">
                    <a:moveTo>
                      <a:pt x="15795" y="1"/>
                    </a:moveTo>
                    <a:lnTo>
                      <a:pt x="15795" y="1"/>
                    </a:lnTo>
                    <a:cubicBezTo>
                      <a:pt x="17049" y="1811"/>
                      <a:pt x="17785" y="4059"/>
                      <a:pt x="17785" y="6426"/>
                    </a:cubicBezTo>
                    <a:cubicBezTo>
                      <a:pt x="17785" y="12693"/>
                      <a:pt x="12712" y="17785"/>
                      <a:pt x="6406" y="17785"/>
                    </a:cubicBezTo>
                    <a:cubicBezTo>
                      <a:pt x="4019" y="17785"/>
                      <a:pt x="1811" y="17029"/>
                      <a:pt x="1" y="15796"/>
                    </a:cubicBezTo>
                    <a:lnTo>
                      <a:pt x="1" y="15796"/>
                    </a:lnTo>
                    <a:cubicBezTo>
                      <a:pt x="2030" y="18780"/>
                      <a:pt x="5471" y="20709"/>
                      <a:pt x="9350" y="20709"/>
                    </a:cubicBezTo>
                    <a:cubicBezTo>
                      <a:pt x="15616" y="20709"/>
                      <a:pt x="20709" y="15637"/>
                      <a:pt x="20709" y="9351"/>
                    </a:cubicBezTo>
                    <a:cubicBezTo>
                      <a:pt x="20709" y="5471"/>
                      <a:pt x="18779" y="2070"/>
                      <a:pt x="15795" y="1"/>
                    </a:cubicBezTo>
                    <a:close/>
                  </a:path>
                </a:pathLst>
              </a:custGeom>
              <a:solidFill>
                <a:srgbClr val="ED5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36"/>
            <p:cNvSpPr txBox="1"/>
            <p:nvPr/>
          </p:nvSpPr>
          <p:spPr>
            <a:xfrm>
              <a:off x="3529938" y="1737425"/>
              <a:ext cx="39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Big Shoulders Text"/>
                  <a:ea typeface="Big Shoulders Text"/>
                  <a:cs typeface="Big Shoulders Text"/>
                  <a:sym typeface="Big Shoulders Text"/>
                </a:rPr>
                <a:t>%</a:t>
              </a:r>
              <a:endParaRPr sz="3000">
                <a:solidFill>
                  <a:schemeClr val="dk1"/>
                </a:solidFill>
                <a:latin typeface="Big Shoulders Text"/>
                <a:ea typeface="Big Shoulders Text"/>
                <a:cs typeface="Big Shoulders Text"/>
                <a:sym typeface="Big Shoulders Text"/>
              </a:endParaRPr>
            </a:p>
          </p:txBody>
        </p:sp>
      </p:grpSp>
      <p:sp>
        <p:nvSpPr>
          <p:cNvPr id="1131" name="Google Shape;1131;p36"/>
          <p:cNvSpPr txBox="1"/>
          <p:nvPr>
            <p:ph idx="1" type="subTitle"/>
          </p:nvPr>
        </p:nvSpPr>
        <p:spPr>
          <a:xfrm>
            <a:off x="1299750" y="3008000"/>
            <a:ext cx="1104000" cy="3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TEAM: F</a:t>
            </a:r>
            <a:r>
              <a:rPr b="1" lang="en"/>
              <a:t> </a:t>
            </a:r>
            <a:endParaRPr b="1"/>
          </a:p>
          <a:p>
            <a:pPr indent="0" lvl="0" marL="0" rtl="0" algn="l">
              <a:spcBef>
                <a:spcPts val="0"/>
              </a:spcBef>
              <a:spcAft>
                <a:spcPts val="0"/>
              </a:spcAft>
              <a:buNone/>
            </a:pPr>
            <a:r>
              <a:t/>
            </a:r>
            <a:endParaRPr/>
          </a:p>
        </p:txBody>
      </p:sp>
      <p:sp>
        <p:nvSpPr>
          <p:cNvPr id="1132" name="Google Shape;113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7" name="Google Shape;1207;p45"/>
          <p:cNvSpPr txBox="1"/>
          <p:nvPr/>
        </p:nvSpPr>
        <p:spPr>
          <a:xfrm>
            <a:off x="354975" y="144498"/>
            <a:ext cx="7575900" cy="652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en" sz="4000">
                <a:solidFill>
                  <a:schemeClr val="accent4"/>
                </a:solidFill>
                <a:latin typeface="Times New Roman"/>
                <a:ea typeface="Times New Roman"/>
                <a:cs typeface="Times New Roman"/>
                <a:sym typeface="Times New Roman"/>
              </a:rPr>
              <a:t>Model Training</a:t>
            </a:r>
            <a:r>
              <a:rPr b="1" lang="en" sz="4000">
                <a:solidFill>
                  <a:schemeClr val="accent4"/>
                </a:solidFill>
                <a:latin typeface="Times New Roman"/>
                <a:ea typeface="Times New Roman"/>
                <a:cs typeface="Times New Roman"/>
                <a:sym typeface="Times New Roman"/>
              </a:rPr>
              <a:t> </a:t>
            </a:r>
            <a:endParaRPr b="1" sz="4000">
              <a:solidFill>
                <a:schemeClr val="accent4"/>
              </a:solidFill>
              <a:latin typeface="Times New Roman"/>
              <a:ea typeface="Times New Roman"/>
              <a:cs typeface="Times New Roman"/>
              <a:sym typeface="Times New Roman"/>
            </a:endParaRPr>
          </a:p>
        </p:txBody>
      </p:sp>
      <p:grpSp>
        <p:nvGrpSpPr>
          <p:cNvPr id="1208" name="Google Shape;1208;p45"/>
          <p:cNvGrpSpPr/>
          <p:nvPr/>
        </p:nvGrpSpPr>
        <p:grpSpPr>
          <a:xfrm>
            <a:off x="575159" y="824075"/>
            <a:ext cx="7972506" cy="3711351"/>
            <a:chOff x="559800" y="484732"/>
            <a:chExt cx="9396000" cy="3461435"/>
          </a:xfrm>
        </p:grpSpPr>
        <p:sp>
          <p:nvSpPr>
            <p:cNvPr id="1209" name="Google Shape;1209;p45"/>
            <p:cNvSpPr/>
            <p:nvPr/>
          </p:nvSpPr>
          <p:spPr>
            <a:xfrm>
              <a:off x="1131861" y="649693"/>
              <a:ext cx="1317000" cy="997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10" name="Google Shape;1210;p45"/>
            <p:cNvSpPr/>
            <p:nvPr/>
          </p:nvSpPr>
          <p:spPr>
            <a:xfrm>
              <a:off x="559800" y="2075476"/>
              <a:ext cx="43200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txBox="1"/>
            <p:nvPr/>
          </p:nvSpPr>
          <p:spPr>
            <a:xfrm>
              <a:off x="559800" y="1627448"/>
              <a:ext cx="4320000" cy="64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dk1"/>
                  </a:solidFill>
                  <a:latin typeface="Times New Roman"/>
                  <a:ea typeface="Times New Roman"/>
                  <a:cs typeface="Times New Roman"/>
                  <a:sym typeface="Times New Roman"/>
                </a:rPr>
                <a:t>Auto ML</a:t>
              </a:r>
              <a:endParaRPr i="0" sz="3600" u="none" cap="none" strike="noStrike">
                <a:solidFill>
                  <a:schemeClr val="dk1"/>
                </a:solidFill>
                <a:latin typeface="Times New Roman"/>
                <a:ea typeface="Times New Roman"/>
                <a:cs typeface="Times New Roman"/>
                <a:sym typeface="Times New Roman"/>
              </a:endParaRPr>
            </a:p>
          </p:txBody>
        </p:sp>
        <p:sp>
          <p:nvSpPr>
            <p:cNvPr id="1212" name="Google Shape;1212;p45"/>
            <p:cNvSpPr/>
            <p:nvPr/>
          </p:nvSpPr>
          <p:spPr>
            <a:xfrm>
              <a:off x="559800" y="2794167"/>
              <a:ext cx="4320000" cy="115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txBox="1"/>
            <p:nvPr/>
          </p:nvSpPr>
          <p:spPr>
            <a:xfrm>
              <a:off x="559800" y="2275451"/>
              <a:ext cx="4320000" cy="141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lang="en">
                  <a:solidFill>
                    <a:schemeClr val="dk1"/>
                  </a:solidFill>
                  <a:latin typeface="Times New Roman"/>
                  <a:ea typeface="Times New Roman"/>
                  <a:cs typeface="Times New Roman"/>
                  <a:sym typeface="Times New Roman"/>
                </a:rPr>
                <a:t>AutoML on Google Cloud Platform (GCP) streamlines machine learning by automating model creation. AutoML simplifies ML for diverse applications and Train the model without write code.</a:t>
              </a:r>
              <a:endParaRPr>
                <a:solidFill>
                  <a:schemeClr val="dk1"/>
                </a:solidFill>
                <a:latin typeface="Times New Roman"/>
                <a:ea typeface="Times New Roman"/>
                <a:cs typeface="Times New Roman"/>
                <a:sym typeface="Times New Roman"/>
              </a:endParaRPr>
            </a:p>
          </p:txBody>
        </p:sp>
        <p:sp>
          <p:nvSpPr>
            <p:cNvPr id="1214" name="Google Shape;1214;p45"/>
            <p:cNvSpPr/>
            <p:nvPr/>
          </p:nvSpPr>
          <p:spPr>
            <a:xfrm>
              <a:off x="6461488" y="484732"/>
              <a:ext cx="1317000" cy="11172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5635800" y="2075476"/>
              <a:ext cx="43200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txBox="1"/>
            <p:nvPr/>
          </p:nvSpPr>
          <p:spPr>
            <a:xfrm>
              <a:off x="5078644" y="1647190"/>
              <a:ext cx="4739400" cy="7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dk1"/>
                  </a:solidFill>
                  <a:latin typeface="Times New Roman"/>
                  <a:ea typeface="Times New Roman"/>
                  <a:cs typeface="Times New Roman"/>
                  <a:sym typeface="Times New Roman"/>
                </a:rPr>
                <a:t>Custom Training</a:t>
              </a:r>
              <a:endParaRPr i="0" sz="3600" u="none" cap="none" strike="noStrike">
                <a:solidFill>
                  <a:schemeClr val="dk1"/>
                </a:solidFill>
                <a:latin typeface="Times New Roman"/>
                <a:ea typeface="Times New Roman"/>
                <a:cs typeface="Times New Roman"/>
                <a:sym typeface="Times New Roman"/>
              </a:endParaRPr>
            </a:p>
          </p:txBody>
        </p:sp>
        <p:sp>
          <p:nvSpPr>
            <p:cNvPr id="1217" name="Google Shape;1217;p45"/>
            <p:cNvSpPr/>
            <p:nvPr/>
          </p:nvSpPr>
          <p:spPr>
            <a:xfrm>
              <a:off x="5635800" y="2794167"/>
              <a:ext cx="4320000" cy="115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txBox="1"/>
            <p:nvPr/>
          </p:nvSpPr>
          <p:spPr>
            <a:xfrm>
              <a:off x="5140609" y="2275431"/>
              <a:ext cx="4439700" cy="99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i="0" lang="en" u="none" cap="none" strike="noStrike">
                  <a:solidFill>
                    <a:schemeClr val="dk1"/>
                  </a:solidFill>
                  <a:latin typeface="Times New Roman"/>
                  <a:ea typeface="Times New Roman"/>
                  <a:cs typeface="Times New Roman"/>
                  <a:sym typeface="Times New Roman"/>
                </a:rPr>
                <a:t>Gives complete control over training process.Need to write code for training and </a:t>
              </a:r>
              <a:r>
                <a:rPr i="0" lang="en" u="none" cap="none" strike="noStrike">
                  <a:solidFill>
                    <a:schemeClr val="dk1"/>
                  </a:solidFill>
                  <a:latin typeface="Times New Roman"/>
                  <a:ea typeface="Times New Roman"/>
                  <a:cs typeface="Times New Roman"/>
                  <a:sym typeface="Times New Roman"/>
                </a:rPr>
                <a:t>ch</a:t>
              </a:r>
              <a:r>
                <a:rPr i="0" lang="en" u="none" cap="none" strike="noStrike">
                  <a:solidFill>
                    <a:schemeClr val="dk1"/>
                  </a:solidFill>
                  <a:latin typeface="Times New Roman"/>
                  <a:ea typeface="Times New Roman"/>
                  <a:cs typeface="Times New Roman"/>
                  <a:sym typeface="Times New Roman"/>
                </a:rPr>
                <a:t>oose hyperparameters tuning option.</a:t>
              </a:r>
              <a:r>
                <a:rPr lang="en">
                  <a:solidFill>
                    <a:schemeClr val="dk1"/>
                  </a:solidFill>
                  <a:latin typeface="Times New Roman"/>
                  <a:ea typeface="Times New Roman"/>
                  <a:cs typeface="Times New Roman"/>
                  <a:sym typeface="Times New Roman"/>
                </a:rPr>
                <a:t> GCP offers scalable and efficient training pipelines for diverse ML applications.</a:t>
              </a:r>
              <a:endParaRPr>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Times New Roman"/>
                <a:ea typeface="Times New Roman"/>
                <a:cs typeface="Times New Roman"/>
                <a:sym typeface="Times New Roman"/>
              </a:rPr>
              <a:t>References</a:t>
            </a:r>
            <a:endParaRPr>
              <a:solidFill>
                <a:schemeClr val="accent4"/>
              </a:solidFill>
              <a:latin typeface="Times New Roman"/>
              <a:ea typeface="Times New Roman"/>
              <a:cs typeface="Times New Roman"/>
              <a:sym typeface="Times New Roman"/>
            </a:endParaRPr>
          </a:p>
        </p:txBody>
      </p:sp>
      <p:sp>
        <p:nvSpPr>
          <p:cNvPr id="1224" name="Google Shape;1224;p46"/>
          <p:cNvSpPr txBox="1"/>
          <p:nvPr>
            <p:ph idx="1" type="body"/>
          </p:nvPr>
        </p:nvSpPr>
        <p:spPr>
          <a:xfrm>
            <a:off x="713225" y="1339991"/>
            <a:ext cx="7704000" cy="333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 Boutaher, A. Elomri, N. Abghour, K. Moussaid and M. Rida, "A Review of Credit Card Fraud Detection Using Machine Learning Techniques," 2020 5th International Conference on Cloud Computing and Artificial Intelligence: Technologies and Applications (CloudTech), Marrakesh, Morocco, 2020, pp. 1-5, doi: 10.1109/CloudTech49835.2020.9365916.</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I. Benchaji, S. Douzi and B. ElOuahidi, "Using Genetic Algorithm to Improve Classification of Imbalanced Datasets for Credit Card Fraud Detection," 2018 2nd Cyber Security in Networking Conference (CSNet), Paris, France, 2018, pp. 1-5, doi: 10.1109/CSNET.2018.8602972.</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L. Nahar, I. Amir and S. Shabnam, "A Comprehensive Survey of Fraud Detection Techniques", </a:t>
            </a:r>
            <a:r>
              <a:rPr i="1" lang="en" sz="1400">
                <a:latin typeface="Times New Roman"/>
                <a:ea typeface="Times New Roman"/>
                <a:cs typeface="Times New Roman"/>
                <a:sym typeface="Times New Roman"/>
              </a:rPr>
              <a:t>Int. J. Appl. Inf. Syst</a:t>
            </a:r>
            <a:r>
              <a:rPr lang="en" sz="1400">
                <a:latin typeface="Times New Roman"/>
                <a:ea typeface="Times New Roman"/>
                <a:cs typeface="Times New Roman"/>
                <a:sym typeface="Times New Roman"/>
              </a:rPr>
              <a:t>, vol. 10, no. 2, pp. 26-32, Dec. 2015.</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u="sng">
                <a:solidFill>
                  <a:schemeClr val="hlink"/>
                </a:solidFill>
                <a:latin typeface="Times New Roman"/>
                <a:ea typeface="Times New Roman"/>
                <a:cs typeface="Times New Roman"/>
                <a:sym typeface="Times New Roman"/>
                <a:hlinkClick r:id="rId3"/>
              </a:rPr>
              <a:t>https://www.sciencedirect.com/science/article/pii/S187705092030065X</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https://ieeexplore.ieee.org/document/9121114</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25" name="Google Shape;122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7"/>
          <p:cNvSpPr txBox="1"/>
          <p:nvPr>
            <p:ph type="title"/>
          </p:nvPr>
        </p:nvSpPr>
        <p:spPr>
          <a:xfrm>
            <a:off x="998825" y="1211025"/>
            <a:ext cx="67701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Thank</a:t>
            </a:r>
            <a:r>
              <a:rPr lang="en" sz="7000">
                <a:latin typeface="Times New Roman"/>
                <a:ea typeface="Times New Roman"/>
                <a:cs typeface="Times New Roman"/>
                <a:sym typeface="Times New Roman"/>
              </a:rPr>
              <a:t> You !!</a:t>
            </a:r>
            <a:endParaRPr sz="7000">
              <a:solidFill>
                <a:schemeClr val="accent4"/>
              </a:solidFill>
              <a:latin typeface="Times New Roman"/>
              <a:ea typeface="Times New Roman"/>
              <a:cs typeface="Times New Roman"/>
              <a:sym typeface="Times New Roman"/>
            </a:endParaRPr>
          </a:p>
        </p:txBody>
      </p:sp>
      <p:grpSp>
        <p:nvGrpSpPr>
          <p:cNvPr id="1231" name="Google Shape;1231;p47"/>
          <p:cNvGrpSpPr/>
          <p:nvPr/>
        </p:nvGrpSpPr>
        <p:grpSpPr>
          <a:xfrm rot="-1650380">
            <a:off x="297613" y="2182954"/>
            <a:ext cx="1287635" cy="951070"/>
            <a:chOff x="2527900" y="3184675"/>
            <a:chExt cx="906125" cy="669300"/>
          </a:xfrm>
        </p:grpSpPr>
        <p:sp>
          <p:nvSpPr>
            <p:cNvPr id="1232" name="Google Shape;1232;p47"/>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7"/>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7"/>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47"/>
          <p:cNvGrpSpPr/>
          <p:nvPr/>
        </p:nvGrpSpPr>
        <p:grpSpPr>
          <a:xfrm rot="-1100053">
            <a:off x="7422157" y="3586518"/>
            <a:ext cx="1287635" cy="951099"/>
            <a:chOff x="2527900" y="3184675"/>
            <a:chExt cx="906125" cy="669300"/>
          </a:xfrm>
        </p:grpSpPr>
        <p:sp>
          <p:nvSpPr>
            <p:cNvPr id="1246" name="Google Shape;1246;p47"/>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7"/>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7"/>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7"/>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7"/>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7"/>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47"/>
          <p:cNvGrpSpPr/>
          <p:nvPr/>
        </p:nvGrpSpPr>
        <p:grpSpPr>
          <a:xfrm rot="385674">
            <a:off x="504763" y="654770"/>
            <a:ext cx="1287725" cy="951032"/>
            <a:chOff x="2527900" y="3184675"/>
            <a:chExt cx="906125" cy="669300"/>
          </a:xfrm>
        </p:grpSpPr>
        <p:sp>
          <p:nvSpPr>
            <p:cNvPr id="1260" name="Google Shape;1260;p47"/>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7"/>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7"/>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47"/>
          <p:cNvGrpSpPr/>
          <p:nvPr/>
        </p:nvGrpSpPr>
        <p:grpSpPr>
          <a:xfrm>
            <a:off x="312020" y="293372"/>
            <a:ext cx="1673209" cy="1673838"/>
            <a:chOff x="2416000" y="1808150"/>
            <a:chExt cx="2662650" cy="2663650"/>
          </a:xfrm>
        </p:grpSpPr>
        <p:sp>
          <p:nvSpPr>
            <p:cNvPr id="1274" name="Google Shape;1274;p47"/>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7"/>
          <p:cNvGrpSpPr/>
          <p:nvPr/>
        </p:nvGrpSpPr>
        <p:grpSpPr>
          <a:xfrm>
            <a:off x="7229695" y="3225160"/>
            <a:ext cx="1673209" cy="1673838"/>
            <a:chOff x="2416000" y="1808150"/>
            <a:chExt cx="2662650" cy="2663650"/>
          </a:xfrm>
        </p:grpSpPr>
        <p:sp>
          <p:nvSpPr>
            <p:cNvPr id="1279" name="Google Shape;1279;p47"/>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7"/>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7"/>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47"/>
          <p:cNvGrpSpPr/>
          <p:nvPr/>
        </p:nvGrpSpPr>
        <p:grpSpPr>
          <a:xfrm>
            <a:off x="8097381" y="2285725"/>
            <a:ext cx="664006" cy="1091884"/>
            <a:chOff x="1129800" y="2995325"/>
            <a:chExt cx="228550" cy="375825"/>
          </a:xfrm>
        </p:grpSpPr>
        <p:sp>
          <p:nvSpPr>
            <p:cNvPr id="1284" name="Google Shape;1284;p47"/>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7"/>
          <p:cNvSpPr txBox="1"/>
          <p:nvPr>
            <p:ph idx="1" type="subTitle"/>
          </p:nvPr>
        </p:nvSpPr>
        <p:spPr>
          <a:xfrm>
            <a:off x="222175" y="1160963"/>
            <a:ext cx="8883300" cy="2929800"/>
          </a:xfrm>
          <a:prstGeom prst="rect">
            <a:avLst/>
          </a:prstGeom>
        </p:spPr>
        <p:txBody>
          <a:bodyPr anchorCtr="0" anchor="t" bIns="91425" lIns="91425" spcFirstLastPara="1" rIns="91425" wrap="square" tIns="91425">
            <a:noAutofit/>
          </a:bodyPr>
          <a:lstStyle/>
          <a:p>
            <a:pPr indent="-207009" lvl="0" marL="228600" rtl="0" algn="l">
              <a:lnSpc>
                <a:spcPct val="110000"/>
              </a:lnSpc>
              <a:spcBef>
                <a:spcPts val="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Financial security is a paramount concern for individuals, businesses, and financial institutions alike. One of the most pervasive threats to financial security today is credit card fraud.</a:t>
            </a:r>
            <a:endParaRPr sz="1700">
              <a:latin typeface="Times New Roman"/>
              <a:ea typeface="Times New Roman"/>
              <a:cs typeface="Times New Roman"/>
              <a:sym typeface="Times New Roman"/>
            </a:endParaRPr>
          </a:p>
          <a:p>
            <a:pPr indent="-207009" lvl="0" marL="228600" rtl="0" algn="l">
              <a:lnSpc>
                <a:spcPct val="110000"/>
              </a:lnSpc>
              <a:spcBef>
                <a:spcPts val="100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Leveraging the robust capabilities of Google Cloud AI Platform, we embark on a journey to harness the potential of artificial intelligence in detecting and mitigating credit card fraud.</a:t>
            </a:r>
            <a:endParaRPr sz="1700">
              <a:latin typeface="Times New Roman"/>
              <a:ea typeface="Times New Roman"/>
              <a:cs typeface="Times New Roman"/>
              <a:sym typeface="Times New Roman"/>
            </a:endParaRPr>
          </a:p>
          <a:p>
            <a:pPr indent="-207009" lvl="0" marL="228600" rtl="0" algn="l">
              <a:lnSpc>
                <a:spcPct val="110000"/>
              </a:lnSpc>
              <a:spcBef>
                <a:spcPts val="100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Through this project, we intend to explore how machine learning algorithms, coupled with the vast computational resources of Google Cloud, can be employed to develop a robust, efficient, and adaptable credit card fraud detection system.</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138" name="Google Shape;1138;p37"/>
          <p:cNvSpPr txBox="1"/>
          <p:nvPr>
            <p:ph type="title"/>
          </p:nvPr>
        </p:nvSpPr>
        <p:spPr>
          <a:xfrm>
            <a:off x="457400" y="319175"/>
            <a:ext cx="7561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139" name="Google Shape;113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38"/>
          <p:cNvSpPr txBox="1"/>
          <p:nvPr>
            <p:ph type="title"/>
          </p:nvPr>
        </p:nvSpPr>
        <p:spPr>
          <a:xfrm>
            <a:off x="353225" y="83250"/>
            <a:ext cx="8165100" cy="508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3000">
                <a:latin typeface="Times New Roman"/>
                <a:ea typeface="Times New Roman"/>
                <a:cs typeface="Times New Roman"/>
                <a:sym typeface="Times New Roman"/>
              </a:rPr>
              <a:t>Literature Review</a:t>
            </a:r>
            <a:endParaRPr b="1" sz="3000">
              <a:latin typeface="Times New Roman"/>
              <a:ea typeface="Times New Roman"/>
              <a:cs typeface="Times New Roman"/>
              <a:sym typeface="Times New Roman"/>
            </a:endParaRPr>
          </a:p>
        </p:txBody>
      </p:sp>
      <p:sp>
        <p:nvSpPr>
          <p:cNvPr id="1145" name="Google Shape;1145;p38"/>
          <p:cNvSpPr txBox="1"/>
          <p:nvPr>
            <p:ph idx="1" type="subTitle"/>
          </p:nvPr>
        </p:nvSpPr>
        <p:spPr>
          <a:xfrm>
            <a:off x="281100" y="694600"/>
            <a:ext cx="8581800" cy="3984900"/>
          </a:xfrm>
          <a:prstGeom prst="rect">
            <a:avLst/>
          </a:prstGeom>
        </p:spPr>
        <p:txBody>
          <a:bodyPr anchorCtr="0" anchor="t" bIns="91425" lIns="91425" spcFirstLastPara="1" rIns="91425" wrap="square" tIns="91425">
            <a:noAutofit/>
          </a:bodyPr>
          <a:lstStyle/>
          <a:p>
            <a:pPr indent="-203200" lvl="0" marL="228600" rtl="0" algn="l">
              <a:lnSpc>
                <a:spcPct val="115000"/>
              </a:lnSpc>
              <a:spcBef>
                <a:spcPts val="1200"/>
              </a:spcBef>
              <a:spcAft>
                <a:spcPts val="0"/>
              </a:spcAft>
              <a:buClr>
                <a:schemeClr val="dk1"/>
              </a:buClr>
              <a:buSzPts val="1400"/>
              <a:buFont typeface="Times New Roman"/>
              <a:buChar char="•"/>
            </a:pPr>
            <a:r>
              <a:rPr lang="en">
                <a:latin typeface="Times New Roman"/>
                <a:ea typeface="Times New Roman"/>
                <a:cs typeface="Times New Roman"/>
                <a:sym typeface="Times New Roman"/>
              </a:rPr>
              <a:t>Machine learning algorithms, when trained on historical credit card transaction data, can successfully detect and prevent credit card fraud by identifying patterns, anomalies, and fraudulent behaviors. Additionally, incorporating feature engineering and advanced modeling techniques can enhance the accuracy and efficiency of fraud detection systems [1].</a:t>
            </a:r>
            <a:endParaRPr>
              <a:latin typeface="Times New Roman"/>
              <a:ea typeface="Times New Roman"/>
              <a:cs typeface="Times New Roman"/>
              <a:sym typeface="Times New Roman"/>
            </a:endParaRPr>
          </a:p>
          <a:p>
            <a:pPr indent="-203200" lvl="0" marL="228600" rtl="0" algn="l">
              <a:lnSpc>
                <a:spcPct val="110000"/>
              </a:lnSpc>
              <a:spcBef>
                <a:spcPts val="0"/>
              </a:spcBef>
              <a:spcAft>
                <a:spcPts val="0"/>
              </a:spcAft>
              <a:buClr>
                <a:schemeClr val="dk1"/>
              </a:buClr>
              <a:buSzPts val="1400"/>
              <a:buFont typeface="Times New Roman"/>
              <a:buChar char="•"/>
            </a:pPr>
            <a:r>
              <a:rPr lang="en">
                <a:latin typeface="Times New Roman"/>
                <a:ea typeface="Times New Roman"/>
                <a:cs typeface="Times New Roman"/>
                <a:sym typeface="Times New Roman"/>
              </a:rPr>
              <a:t>According to Statista, the global eCommerce losses to online payment fraud reached $41 billion in 2022 and are estimated to cross $48 billion by the end of 2023.Therefore, detecting incidents of payment fraud and preventing associated losses has become a prime concern for businesses.</a:t>
            </a:r>
            <a:endParaRPr>
              <a:latin typeface="Times New Roman"/>
              <a:ea typeface="Times New Roman"/>
              <a:cs typeface="Times New Roman"/>
              <a:sym typeface="Times New Roman"/>
            </a:endParaRPr>
          </a:p>
          <a:p>
            <a:pPr indent="-203200" lvl="0" marL="228600" rtl="0" algn="l">
              <a:lnSpc>
                <a:spcPct val="110000"/>
              </a:lnSpc>
              <a:spcBef>
                <a:spcPts val="0"/>
              </a:spcBef>
              <a:spcAft>
                <a:spcPts val="0"/>
              </a:spcAft>
              <a:buClr>
                <a:schemeClr val="dk1"/>
              </a:buClr>
              <a:buSzPts val="1400"/>
              <a:buFont typeface="Times New Roman"/>
              <a:buChar char="•"/>
            </a:pPr>
            <a:r>
              <a:rPr lang="en">
                <a:latin typeface="Times New Roman"/>
                <a:ea typeface="Times New Roman"/>
                <a:cs typeface="Times New Roman"/>
                <a:sym typeface="Times New Roman"/>
              </a:rPr>
              <a:t>In research, we have found that Autoencoder can be seen as one of the best technique for feature selection. Autoencoder is a neural network for unsupervised learning that minimizes deviation in input-output transformation [2].</a:t>
            </a:r>
            <a:endParaRPr>
              <a:latin typeface="Times New Roman"/>
              <a:ea typeface="Times New Roman"/>
              <a:cs typeface="Times New Roman"/>
              <a:sym typeface="Times New Roman"/>
            </a:endParaRPr>
          </a:p>
          <a:p>
            <a:pPr indent="-203200" lvl="0" marL="228600" rtl="0" algn="l">
              <a:lnSpc>
                <a:spcPct val="110000"/>
              </a:lnSpc>
              <a:spcBef>
                <a:spcPts val="0"/>
              </a:spcBef>
              <a:spcAft>
                <a:spcPts val="0"/>
              </a:spcAft>
              <a:buClr>
                <a:schemeClr val="dk1"/>
              </a:buClr>
              <a:buSzPts val="1400"/>
              <a:buFont typeface="Times New Roman"/>
              <a:buChar char="•"/>
            </a:pPr>
            <a:r>
              <a:rPr lang="en">
                <a:latin typeface="Times New Roman"/>
                <a:ea typeface="Times New Roman"/>
                <a:cs typeface="Times New Roman"/>
                <a:sym typeface="Times New Roman"/>
              </a:rPr>
              <a:t>In recent years, neural networks have played an important role in fraud detection. Neural Networks can actually calculate user profiles in an independent manner, thus adapting more elegantly to the behavior of the various users [3].To create a fraud detection system for credit card transactions, we must tackle the issue of class imbalance as fraudulent transactions are rare.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46" name="Google Shape;114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grpSp>
        <p:nvGrpSpPr>
          <p:cNvPr id="1151" name="Google Shape;1151;p39"/>
          <p:cNvGrpSpPr/>
          <p:nvPr/>
        </p:nvGrpSpPr>
        <p:grpSpPr>
          <a:xfrm rot="-5400000">
            <a:off x="9397827" y="2133094"/>
            <a:ext cx="1380051" cy="1380570"/>
            <a:chOff x="2416000" y="1808150"/>
            <a:chExt cx="2662650" cy="2663650"/>
          </a:xfrm>
        </p:grpSpPr>
        <p:sp>
          <p:nvSpPr>
            <p:cNvPr id="1152" name="Google Shape;1152;p3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7" name="Google Shape;1157;p39"/>
          <p:cNvSpPr txBox="1"/>
          <p:nvPr>
            <p:ph type="title"/>
          </p:nvPr>
        </p:nvSpPr>
        <p:spPr>
          <a:xfrm>
            <a:off x="644650" y="200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6DF5C"/>
                </a:solidFill>
                <a:latin typeface="Times New Roman"/>
                <a:ea typeface="Times New Roman"/>
                <a:cs typeface="Times New Roman"/>
                <a:sym typeface="Times New Roman"/>
              </a:rPr>
              <a:t>GitHub Repository </a:t>
            </a:r>
            <a:endParaRPr b="1">
              <a:solidFill>
                <a:srgbClr val="F6DF5C"/>
              </a:solidFill>
              <a:latin typeface="Times New Roman"/>
              <a:ea typeface="Times New Roman"/>
              <a:cs typeface="Times New Roman"/>
              <a:sym typeface="Times New Roman"/>
            </a:endParaRPr>
          </a:p>
        </p:txBody>
      </p:sp>
      <p:sp>
        <p:nvSpPr>
          <p:cNvPr id="1158" name="Google Shape;1158;p39"/>
          <p:cNvSpPr txBox="1"/>
          <p:nvPr>
            <p:ph idx="1" type="body"/>
          </p:nvPr>
        </p:nvSpPr>
        <p:spPr>
          <a:xfrm>
            <a:off x="720000" y="851864"/>
            <a:ext cx="7704000" cy="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https://github.com/Data-606-Kiran/Capstone_Project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59" name="Google Shape;1159;p39"/>
          <p:cNvPicPr preferRelativeResize="0"/>
          <p:nvPr/>
        </p:nvPicPr>
        <p:blipFill>
          <a:blip r:embed="rId4">
            <a:alphaModFix/>
          </a:blip>
          <a:stretch>
            <a:fillRect/>
          </a:stretch>
        </p:blipFill>
        <p:spPr>
          <a:xfrm>
            <a:off x="908375" y="1303675"/>
            <a:ext cx="7948574" cy="3735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0"/>
          <p:cNvSpPr txBox="1"/>
          <p:nvPr>
            <p:ph type="title"/>
          </p:nvPr>
        </p:nvSpPr>
        <p:spPr>
          <a:xfrm>
            <a:off x="387450" y="401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6DF5C"/>
                </a:solidFill>
                <a:latin typeface="Times New Roman"/>
                <a:ea typeface="Times New Roman"/>
                <a:cs typeface="Times New Roman"/>
                <a:sym typeface="Times New Roman"/>
              </a:rPr>
              <a:t>Overview on Data set</a:t>
            </a:r>
            <a:endParaRPr b="1">
              <a:solidFill>
                <a:srgbClr val="F6DF5C"/>
              </a:solidFill>
              <a:latin typeface="Times New Roman"/>
              <a:ea typeface="Times New Roman"/>
              <a:cs typeface="Times New Roman"/>
              <a:sym typeface="Times New Roman"/>
            </a:endParaRPr>
          </a:p>
        </p:txBody>
      </p:sp>
      <p:sp>
        <p:nvSpPr>
          <p:cNvPr id="1165" name="Google Shape;1165;p40"/>
          <p:cNvSpPr txBox="1"/>
          <p:nvPr>
            <p:ph idx="1" type="subTitle"/>
          </p:nvPr>
        </p:nvSpPr>
        <p:spPr>
          <a:xfrm>
            <a:off x="387450" y="452525"/>
            <a:ext cx="8411100" cy="4414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300">
                <a:latin typeface="Times New Roman"/>
                <a:ea typeface="Times New Roman"/>
                <a:cs typeface="Times New Roman"/>
                <a:sym typeface="Times New Roman"/>
              </a:rPr>
              <a:t>Data Overview:  </a:t>
            </a:r>
            <a:endParaRPr sz="1300">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dataset contains transactions that occurred over two days in September 2013. </a:t>
            </a:r>
            <a:endParaRPr sz="1300">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There are a total of 284,807 transactions.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dataset has been collected and analysed during a research collaboration of Worldline and the Machine Learning Group on big data mining and fraud detection. (http://mlg.ulb.ac.be)</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Source : Kaggle </a:t>
            </a:r>
            <a:endParaRPr sz="1300">
              <a:latin typeface="Times New Roman"/>
              <a:ea typeface="Times New Roman"/>
              <a:cs typeface="Times New Roman"/>
              <a:sym typeface="Times New Roman"/>
            </a:endParaRPr>
          </a:p>
          <a:p>
            <a:pPr indent="0" lvl="0" marL="0" rtl="0" algn="l">
              <a:spcBef>
                <a:spcPts val="1000"/>
              </a:spcBef>
              <a:spcAft>
                <a:spcPts val="0"/>
              </a:spcAft>
              <a:buNone/>
            </a:pPr>
            <a:r>
              <a:rPr lang="en" sz="1300">
                <a:latin typeface="Times New Roman"/>
                <a:ea typeface="Times New Roman"/>
                <a:cs typeface="Times New Roman"/>
                <a:sym typeface="Times New Roman"/>
              </a:rPr>
              <a:t>              https://www.kaggle.com/datasets/mlg-ulb/creditcardfraud</a:t>
            </a:r>
            <a:endParaRPr sz="1300">
              <a:latin typeface="Times New Roman"/>
              <a:ea typeface="Times New Roman"/>
              <a:cs typeface="Times New Roman"/>
              <a:sym typeface="Times New Roman"/>
            </a:endParaRPr>
          </a:p>
          <a:p>
            <a:pPr indent="0" lvl="0" marL="0" rtl="0" algn="l">
              <a:spcBef>
                <a:spcPts val="1000"/>
              </a:spcBef>
              <a:spcAft>
                <a:spcPts val="0"/>
              </a:spcAft>
              <a:buNone/>
            </a:pPr>
            <a:r>
              <a:rPr lang="en" sz="1300">
                <a:latin typeface="Times New Roman"/>
                <a:ea typeface="Times New Roman"/>
                <a:cs typeface="Times New Roman"/>
                <a:sym typeface="Times New Roman"/>
              </a:rPr>
              <a:t>Features:</a:t>
            </a:r>
            <a:endParaRPr sz="1300">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features V1, V2, … V28 are the result of a Principal Component Analysis (PCA) transformation. </a:t>
            </a:r>
            <a:endParaRPr sz="1300">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'Time' feature represents the seconds elapsed between each transaction and the first transaction in the dataset.</a:t>
            </a:r>
            <a:endParaRPr sz="1300">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'Amount' feature represents the transaction amount.</a:t>
            </a:r>
            <a:endParaRPr sz="1300">
              <a:latin typeface="Times New Roman"/>
              <a:ea typeface="Times New Roman"/>
              <a:cs typeface="Times New Roman"/>
              <a:sym typeface="Times New Roman"/>
            </a:endParaRPr>
          </a:p>
          <a:p>
            <a:pPr indent="0" lvl="0" marL="0" rtl="0" algn="l">
              <a:spcBef>
                <a:spcPts val="1000"/>
              </a:spcBef>
              <a:spcAft>
                <a:spcPts val="0"/>
              </a:spcAft>
              <a:buNone/>
            </a:pPr>
            <a:r>
              <a:rPr lang="en" sz="1300">
                <a:latin typeface="Times New Roman"/>
                <a:ea typeface="Times New Roman"/>
                <a:cs typeface="Times New Roman"/>
                <a:sym typeface="Times New Roman"/>
              </a:rPr>
              <a:t>Target Variable:</a:t>
            </a:r>
            <a:endParaRPr sz="1300">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response variable is 'Class,' which takes a binary value:</a:t>
            </a:r>
            <a:endParaRPr sz="1300">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1: Indicates a fraudulent transaction.</a:t>
            </a:r>
            <a:endParaRPr sz="1300">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0: Indicates a non-fraudulent (legitimate) transaction.</a:t>
            </a:r>
            <a:endParaRPr sz="1300">
              <a:latin typeface="Times New Roman"/>
              <a:ea typeface="Times New Roman"/>
              <a:cs typeface="Times New Roman"/>
              <a:sym typeface="Times New Roman"/>
            </a:endParaRPr>
          </a:p>
        </p:txBody>
      </p:sp>
      <p:sp>
        <p:nvSpPr>
          <p:cNvPr id="1166" name="Google Shape;116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1"/>
          <p:cNvSpPr txBox="1"/>
          <p:nvPr>
            <p:ph type="title"/>
          </p:nvPr>
        </p:nvSpPr>
        <p:spPr>
          <a:xfrm>
            <a:off x="49360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Times New Roman"/>
                <a:ea typeface="Times New Roman"/>
                <a:cs typeface="Times New Roman"/>
                <a:sym typeface="Times New Roman"/>
              </a:rPr>
              <a:t>Exploratory Data Analysis</a:t>
            </a:r>
            <a:endParaRPr b="1">
              <a:solidFill>
                <a:schemeClr val="accent4"/>
              </a:solidFill>
              <a:latin typeface="Times New Roman"/>
              <a:ea typeface="Times New Roman"/>
              <a:cs typeface="Times New Roman"/>
              <a:sym typeface="Times New Roman"/>
            </a:endParaRPr>
          </a:p>
        </p:txBody>
      </p:sp>
      <p:sp>
        <p:nvSpPr>
          <p:cNvPr id="1172" name="Google Shape;1172;p41"/>
          <p:cNvSpPr txBox="1"/>
          <p:nvPr>
            <p:ph type="title"/>
          </p:nvPr>
        </p:nvSpPr>
        <p:spPr>
          <a:xfrm>
            <a:off x="265650" y="992900"/>
            <a:ext cx="46536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6B47E"/>
                </a:solidFill>
              </a:rPr>
              <a:t> </a:t>
            </a:r>
            <a:r>
              <a:rPr lang="en" sz="2400">
                <a:solidFill>
                  <a:srgbClr val="46B47E"/>
                </a:solidFill>
                <a:latin typeface="Times New Roman"/>
                <a:ea typeface="Times New Roman"/>
                <a:cs typeface="Times New Roman"/>
                <a:sym typeface="Times New Roman"/>
              </a:rPr>
              <a:t>Class Distribution </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73" name="Google Shape;1173;p41"/>
          <p:cNvPicPr preferRelativeResize="0"/>
          <p:nvPr/>
        </p:nvPicPr>
        <p:blipFill>
          <a:blip r:embed="rId3">
            <a:alphaModFix/>
          </a:blip>
          <a:stretch>
            <a:fillRect/>
          </a:stretch>
        </p:blipFill>
        <p:spPr>
          <a:xfrm>
            <a:off x="335400" y="1825400"/>
            <a:ext cx="4534001" cy="2778599"/>
          </a:xfrm>
          <a:prstGeom prst="rect">
            <a:avLst/>
          </a:prstGeom>
          <a:noFill/>
          <a:ln>
            <a:noFill/>
          </a:ln>
        </p:spPr>
      </p:pic>
      <p:sp>
        <p:nvSpPr>
          <p:cNvPr id="1174" name="Google Shape;1174;p41"/>
          <p:cNvSpPr txBox="1"/>
          <p:nvPr>
            <p:ph type="title"/>
          </p:nvPr>
        </p:nvSpPr>
        <p:spPr>
          <a:xfrm>
            <a:off x="5090525" y="1332025"/>
            <a:ext cx="39267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OUT OF 284807 records of data 99.83% of the </a:t>
            </a:r>
            <a:r>
              <a:rPr lang="en" sz="1400">
                <a:latin typeface="Times New Roman"/>
                <a:ea typeface="Times New Roman"/>
                <a:cs typeface="Times New Roman"/>
                <a:sym typeface="Times New Roman"/>
              </a:rPr>
              <a:t>transactions</a:t>
            </a:r>
            <a:r>
              <a:rPr lang="en" sz="1400">
                <a:latin typeface="Times New Roman"/>
                <a:ea typeface="Times New Roman"/>
                <a:cs typeface="Times New Roman"/>
                <a:sym typeface="Times New Roman"/>
              </a:rPr>
              <a:t> are not fraud and 0.17% </a:t>
            </a:r>
            <a:r>
              <a:rPr lang="en" sz="1400">
                <a:latin typeface="Times New Roman"/>
                <a:ea typeface="Times New Roman"/>
                <a:cs typeface="Times New Roman"/>
                <a:sym typeface="Times New Roman"/>
              </a:rPr>
              <a:t>transaction</a:t>
            </a:r>
            <a:r>
              <a:rPr lang="en" sz="1400">
                <a:latin typeface="Times New Roman"/>
                <a:ea typeface="Times New Roman"/>
                <a:cs typeface="Times New Roman"/>
                <a:sym typeface="Times New Roman"/>
              </a:rPr>
              <a:t> are Fraud.</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can notice how imbalanced is our original dataset! Most of the transactions are non-fraud. If we use this dataframe as the base for our predictive models and analysis we might get a lot of errors and our algorithms will probably overfit since it will "assume" that most transactions are not fraud. But we don't want our model to assume, we want our model to detect patterns that give signs of fraud!</a:t>
            </a:r>
            <a:endParaRPr sz="1400">
              <a:latin typeface="Times New Roman"/>
              <a:ea typeface="Times New Roman"/>
              <a:cs typeface="Times New Roman"/>
              <a:sym typeface="Times New Roman"/>
            </a:endParaRPr>
          </a:p>
        </p:txBody>
      </p:sp>
      <p:sp>
        <p:nvSpPr>
          <p:cNvPr id="1175" name="Google Shape;117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2"/>
          <p:cNvSpPr txBox="1"/>
          <p:nvPr>
            <p:ph type="title"/>
          </p:nvPr>
        </p:nvSpPr>
        <p:spPr>
          <a:xfrm>
            <a:off x="481450" y="432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4"/>
                </a:solidFill>
                <a:latin typeface="Times New Roman"/>
                <a:ea typeface="Times New Roman"/>
                <a:cs typeface="Times New Roman"/>
                <a:sym typeface="Times New Roman"/>
              </a:rPr>
              <a:t>Visualizing the Imbalanced data</a:t>
            </a:r>
            <a:endParaRPr b="1" sz="3000">
              <a:solidFill>
                <a:schemeClr val="accent4"/>
              </a:solidFill>
              <a:latin typeface="Times New Roman"/>
              <a:ea typeface="Times New Roman"/>
              <a:cs typeface="Times New Roman"/>
              <a:sym typeface="Times New Roman"/>
            </a:endParaRPr>
          </a:p>
        </p:txBody>
      </p:sp>
      <p:sp>
        <p:nvSpPr>
          <p:cNvPr id="1181" name="Google Shape;1181;p42"/>
          <p:cNvSpPr txBox="1"/>
          <p:nvPr>
            <p:ph idx="1" type="body"/>
          </p:nvPr>
        </p:nvSpPr>
        <p:spPr>
          <a:xfrm>
            <a:off x="713225" y="1339991"/>
            <a:ext cx="7704000" cy="33267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can Observe how skewed the features are to avoid this situation and to bring the balance in the data we are gonna perform Oversampling using Synthetic Minority OverSampling Technique (SMOTE) or Undersampling using Ensemble Learning.</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1182" name="Google Shape;1182;p42"/>
          <p:cNvPicPr preferRelativeResize="0"/>
          <p:nvPr/>
        </p:nvPicPr>
        <p:blipFill rotWithShape="1">
          <a:blip r:embed="rId3">
            <a:alphaModFix/>
          </a:blip>
          <a:srcRect b="5159" l="-5038" r="-11321" t="-5160"/>
          <a:stretch/>
        </p:blipFill>
        <p:spPr>
          <a:xfrm>
            <a:off x="481450" y="1216149"/>
            <a:ext cx="8167551" cy="1955875"/>
          </a:xfrm>
          <a:prstGeom prst="rect">
            <a:avLst/>
          </a:prstGeom>
          <a:noFill/>
          <a:ln>
            <a:noFill/>
          </a:ln>
        </p:spPr>
      </p:pic>
      <p:sp>
        <p:nvSpPr>
          <p:cNvPr id="1183" name="Google Shape;118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3"/>
          <p:cNvSpPr txBox="1"/>
          <p:nvPr>
            <p:ph type="title"/>
          </p:nvPr>
        </p:nvSpPr>
        <p:spPr>
          <a:xfrm>
            <a:off x="406950" y="330975"/>
            <a:ext cx="84126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HeatMap</a:t>
            </a:r>
            <a:endParaRPr>
              <a:latin typeface="Times New Roman"/>
              <a:ea typeface="Times New Roman"/>
              <a:cs typeface="Times New Roman"/>
              <a:sym typeface="Times New Roman"/>
            </a:endParaRPr>
          </a:p>
        </p:txBody>
      </p:sp>
      <p:sp>
        <p:nvSpPr>
          <p:cNvPr id="1189" name="Google Shape;1189;p43"/>
          <p:cNvSpPr txBox="1"/>
          <p:nvPr>
            <p:ph type="title"/>
          </p:nvPr>
        </p:nvSpPr>
        <p:spPr>
          <a:xfrm>
            <a:off x="557700" y="992900"/>
            <a:ext cx="7724700" cy="3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0" name="Google Shape;1190;p43"/>
          <p:cNvPicPr preferRelativeResize="0"/>
          <p:nvPr/>
        </p:nvPicPr>
        <p:blipFill>
          <a:blip r:embed="rId3">
            <a:alphaModFix/>
          </a:blip>
          <a:stretch>
            <a:fillRect/>
          </a:stretch>
        </p:blipFill>
        <p:spPr>
          <a:xfrm>
            <a:off x="521100" y="862875"/>
            <a:ext cx="8503624" cy="4013076"/>
          </a:xfrm>
          <a:prstGeom prst="rect">
            <a:avLst/>
          </a:prstGeom>
          <a:noFill/>
          <a:ln>
            <a:noFill/>
          </a:ln>
        </p:spPr>
      </p:pic>
      <p:sp>
        <p:nvSpPr>
          <p:cNvPr id="1191" name="Google Shape;119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44"/>
          <p:cNvSpPr txBox="1"/>
          <p:nvPr>
            <p:ph type="title"/>
          </p:nvPr>
        </p:nvSpPr>
        <p:spPr>
          <a:xfrm>
            <a:off x="149925" y="154000"/>
            <a:ext cx="824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4"/>
                </a:solidFill>
                <a:latin typeface="Times New Roman"/>
                <a:ea typeface="Times New Roman"/>
                <a:cs typeface="Times New Roman"/>
                <a:sym typeface="Times New Roman"/>
              </a:rPr>
              <a:t>Spearman Correlation and </a:t>
            </a:r>
            <a:r>
              <a:rPr b="1" lang="en" sz="3000">
                <a:solidFill>
                  <a:schemeClr val="accent4"/>
                </a:solidFill>
                <a:latin typeface="Times New Roman"/>
                <a:ea typeface="Times New Roman"/>
                <a:cs typeface="Times New Roman"/>
                <a:sym typeface="Times New Roman"/>
              </a:rPr>
              <a:t>Performance</a:t>
            </a:r>
            <a:r>
              <a:rPr b="1" lang="en" sz="3000">
                <a:solidFill>
                  <a:schemeClr val="accent4"/>
                </a:solidFill>
                <a:latin typeface="Times New Roman"/>
                <a:ea typeface="Times New Roman"/>
                <a:cs typeface="Times New Roman"/>
                <a:sym typeface="Times New Roman"/>
              </a:rPr>
              <a:t> Metrics</a:t>
            </a:r>
            <a:endParaRPr b="1" sz="3000">
              <a:solidFill>
                <a:schemeClr val="accent4"/>
              </a:solidFill>
            </a:endParaRPr>
          </a:p>
        </p:txBody>
      </p:sp>
      <p:sp>
        <p:nvSpPr>
          <p:cNvPr id="1197" name="Google Shape;1197;p44"/>
          <p:cNvSpPr txBox="1"/>
          <p:nvPr>
            <p:ph idx="1" type="body"/>
          </p:nvPr>
        </p:nvSpPr>
        <p:spPr>
          <a:xfrm>
            <a:off x="332650" y="774300"/>
            <a:ext cx="7931400" cy="710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In the </a:t>
            </a:r>
            <a:r>
              <a:rPr lang="en" sz="1400">
                <a:latin typeface="Times New Roman"/>
                <a:ea typeface="Times New Roman"/>
                <a:cs typeface="Times New Roman"/>
                <a:sym typeface="Times New Roman"/>
              </a:rPr>
              <a:t>initial</a:t>
            </a:r>
            <a:r>
              <a:rPr lang="en" sz="1400">
                <a:latin typeface="Times New Roman"/>
                <a:ea typeface="Times New Roman"/>
                <a:cs typeface="Times New Roman"/>
                <a:sym typeface="Times New Roman"/>
              </a:rPr>
              <a:t> EDA we used Spearman correlation to identify potential features . Features with strong positive or negative correlations with Target are potential features.</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p:txBody>
      </p:sp>
      <p:sp>
        <p:nvSpPr>
          <p:cNvPr id="1198" name="Google Shape;1198;p44"/>
          <p:cNvSpPr txBox="1"/>
          <p:nvPr>
            <p:ph idx="1" type="body"/>
          </p:nvPr>
        </p:nvSpPr>
        <p:spPr>
          <a:xfrm>
            <a:off x="470200" y="1532000"/>
            <a:ext cx="3637500" cy="121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Times New Roman"/>
                <a:ea typeface="Times New Roman"/>
                <a:cs typeface="Times New Roman"/>
                <a:sym typeface="Times New Roman"/>
              </a:rPr>
              <a:t>Features with Negative Correlation:</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V3 with a correlation of  -0.0593</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V10 with a correlation of  -0.0596</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V12 with a correlation of  -0.629</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V14 with a correlation of  -0.0646</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p:txBody>
      </p:sp>
      <p:sp>
        <p:nvSpPr>
          <p:cNvPr id="1199" name="Google Shape;1199;p44"/>
          <p:cNvSpPr txBox="1"/>
          <p:nvPr>
            <p:ph idx="1" type="body"/>
          </p:nvPr>
        </p:nvSpPr>
        <p:spPr>
          <a:xfrm>
            <a:off x="4107700" y="1588688"/>
            <a:ext cx="3424200" cy="11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Times New Roman"/>
                <a:ea typeface="Times New Roman"/>
                <a:cs typeface="Times New Roman"/>
                <a:sym typeface="Times New Roman"/>
              </a:rPr>
              <a:t>Features with Strong Positive Correlation:</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V2 with a correlation of  0.0511</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V4 with a correlation of  0.063</a:t>
            </a:r>
            <a:endParaRPr sz="14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AutoNum type="arabicPeriod"/>
            </a:pPr>
            <a:r>
              <a:rPr lang="en" sz="1400">
                <a:latin typeface="Times New Roman"/>
                <a:ea typeface="Times New Roman"/>
                <a:cs typeface="Times New Roman"/>
                <a:sym typeface="Times New Roman"/>
              </a:rPr>
              <a:t>V11 with a correlation of  0.0601</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EBB9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EBB941"/>
              </a:solidFill>
              <a:latin typeface="Times New Roman"/>
              <a:ea typeface="Times New Roman"/>
              <a:cs typeface="Times New Roman"/>
              <a:sym typeface="Times New Roman"/>
            </a:endParaRPr>
          </a:p>
        </p:txBody>
      </p:sp>
      <p:sp>
        <p:nvSpPr>
          <p:cNvPr id="1200" name="Google Shape;120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1" name="Google Shape;1201;p44"/>
          <p:cNvSpPr txBox="1"/>
          <p:nvPr>
            <p:ph idx="4294967295" type="subTitle"/>
          </p:nvPr>
        </p:nvSpPr>
        <p:spPr>
          <a:xfrm>
            <a:off x="438850" y="2858950"/>
            <a:ext cx="7856400" cy="15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Precision Recall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F1-Score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AUPRC (Area Under Precision Recall Curve)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Confusion Matrix Accuracy is not reliable for highly Unbalanced Classification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t's Celebrate International Banking Day! by Slidesgo">
  <a:themeElements>
    <a:clrScheme name="Simple Light">
      <a:dk1>
        <a:srgbClr val="FFFFFF"/>
      </a:dk1>
      <a:lt1>
        <a:srgbClr val="30343A"/>
      </a:lt1>
      <a:dk2>
        <a:srgbClr val="7F87A8"/>
      </a:dk2>
      <a:lt2>
        <a:srgbClr val="4563CD"/>
      </a:lt2>
      <a:accent1>
        <a:srgbClr val="FBC6E4"/>
      </a:accent1>
      <a:accent2>
        <a:srgbClr val="4A5671"/>
      </a:accent2>
      <a:accent3>
        <a:srgbClr val="ED683D"/>
      </a:accent3>
      <a:accent4>
        <a:srgbClr val="F6DF5C"/>
      </a:accent4>
      <a:accent5>
        <a:srgbClr val="EA8DC1"/>
      </a:accent5>
      <a:accent6>
        <a:srgbClr val="2E4B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