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b9a9c7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6b9a9c7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b9a9c7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b9a9c7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6b9a9c7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6b9a9c7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6b9a9c7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6b9a9c7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6b9a9c7c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6b9a9c7c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b9a9c7c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b9a9c7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b9a9c7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6b9a9c7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6b9a9c7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6b9a9c7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b9a9c7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b9a9c7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Maximum Credit Before Loan Default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25"/>
              <a:t>Phase 2 Presentation</a:t>
            </a:r>
            <a:endParaRPr sz="472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Raabe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Vishnu Vardhan Reddy Putha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Tanaji Ghadge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Information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3" y="1062325"/>
            <a:ext cx="7873771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bank is determining to authorize or deny an applicant’s request for a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(1) Determine whether an individual should be considered safe from default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(2) Determine what the maximum amount of credit he/she could receive before being unable to return the full quantity of the loan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Methodology: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</a:t>
            </a:r>
            <a:r>
              <a:rPr b="1" lang="en"/>
              <a:t>Classify a loan </a:t>
            </a:r>
            <a:r>
              <a:rPr lang="en"/>
              <a:t>as </a:t>
            </a:r>
            <a:r>
              <a:rPr b="1" lang="en"/>
              <a:t>Default </a:t>
            </a:r>
            <a:r>
              <a:rPr lang="en"/>
              <a:t>or </a:t>
            </a:r>
            <a:r>
              <a:rPr b="1" lang="en"/>
              <a:t>Fully Paid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2: Determine the </a:t>
            </a:r>
            <a:r>
              <a:rPr b="1" lang="en"/>
              <a:t>approximate maximum loan amount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Highlights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88" y="1123925"/>
            <a:ext cx="58020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Highlights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563"/>
            <a:ext cx="8839200" cy="279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Highlights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688" y="1170125"/>
            <a:ext cx="65226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Classification Models Tested: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7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Logistic Regression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Decision Trees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Random Foresting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 Vector Classification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Extreme Gradient Boosting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Bagging of All Varieties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Voting Between All Varieties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263" y="2754025"/>
            <a:ext cx="43910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441275" y="1152475"/>
            <a:ext cx="43911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b="1" lang="en"/>
              <a:t>best results came from Random Foresting and XGBoosting</a:t>
            </a:r>
            <a:r>
              <a:rPr lang="en"/>
              <a:t>.  While bagging and voting were equivalent, they were far slower to calculate.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435125" y="4566000"/>
            <a:ext cx="4391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XGBoost Classification Report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Maximization Model: Iterative Stepping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4056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1: Iterative Stepping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Justification: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 working model</a:t>
            </a:r>
            <a:r>
              <a:rPr lang="en"/>
              <a:t> will eventually declare something fully payable at a lower amount, so just </a:t>
            </a:r>
            <a:r>
              <a:rPr b="1" lang="en"/>
              <a:t>rerun the model with smaller values</a:t>
            </a:r>
            <a:r>
              <a:rPr lang="en"/>
              <a:t>.</a:t>
            </a:r>
            <a:endParaRPr b="1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963" y="1480875"/>
            <a:ext cx="51149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08000" y="3357125"/>
            <a:ext cx="50589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Assumption: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The model works, and </a:t>
            </a:r>
            <a:r>
              <a:rPr b="1" lang="en" sz="1800">
                <a:solidFill>
                  <a:schemeClr val="lt2"/>
                </a:solidFill>
              </a:rPr>
              <a:t>inaccuracies can be ameliorated</a:t>
            </a:r>
            <a:r>
              <a:rPr lang="en" sz="1800">
                <a:solidFill>
                  <a:schemeClr val="lt2"/>
                </a:solidFill>
              </a:rPr>
              <a:t> by checking the model results in a </a:t>
            </a:r>
            <a:r>
              <a:rPr b="1" lang="en" sz="1800">
                <a:solidFill>
                  <a:schemeClr val="lt2"/>
                </a:solidFill>
              </a:rPr>
              <a:t>small range around any point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</a:t>
            </a:r>
            <a:r>
              <a:rPr lang="en"/>
              <a:t>Maximization Model Tested: Linear Regression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2: Linear Regression of Expected Loss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Justification: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general trend that the </a:t>
            </a:r>
            <a:r>
              <a:rPr b="1" lang="en"/>
              <a:t>higher </a:t>
            </a:r>
            <a:r>
              <a:rPr lang="en"/>
              <a:t>your </a:t>
            </a:r>
            <a:r>
              <a:rPr b="1" lang="en"/>
              <a:t>interest rate</a:t>
            </a:r>
            <a:r>
              <a:rPr lang="en"/>
              <a:t> and </a:t>
            </a:r>
            <a:r>
              <a:rPr b="1" lang="en"/>
              <a:t>installment</a:t>
            </a:r>
            <a:r>
              <a:rPr lang="en"/>
              <a:t>, the </a:t>
            </a:r>
            <a:r>
              <a:rPr b="1" lang="en"/>
              <a:t>more money you will lose</a:t>
            </a:r>
            <a:r>
              <a:rPr lang="en"/>
              <a:t> for the bank.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can </a:t>
            </a:r>
            <a:r>
              <a:rPr b="1" lang="en"/>
              <a:t>model how much we lose</a:t>
            </a:r>
            <a:r>
              <a:rPr lang="en"/>
              <a:t> from the loan, then </a:t>
            </a:r>
            <a:r>
              <a:rPr b="1" lang="en"/>
              <a:t>subtract that amount</a:t>
            </a:r>
            <a:r>
              <a:rPr lang="en"/>
              <a:t> </a:t>
            </a:r>
            <a:r>
              <a:rPr b="1" lang="en"/>
              <a:t>from the initial request</a:t>
            </a:r>
            <a:r>
              <a:rPr lang="en"/>
              <a:t>, the bank will lose nothing.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5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Results: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775" y="1793825"/>
            <a:ext cx="32194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2432900"/>
            <a:ext cx="18192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925" y="2003375"/>
            <a:ext cx="27146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