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5" r:id="rId4"/>
  </p:sldMasterIdLst>
  <p:notesMasterIdLst>
    <p:notesMasterId r:id="rId27"/>
  </p:notesMasterIdLst>
  <p:sldIdLst>
    <p:sldId id="256" r:id="rId5"/>
    <p:sldId id="257" r:id="rId6"/>
    <p:sldId id="265" r:id="rId7"/>
    <p:sldId id="279" r:id="rId8"/>
    <p:sldId id="280" r:id="rId9"/>
    <p:sldId id="277" r:id="rId10"/>
    <p:sldId id="282" r:id="rId11"/>
    <p:sldId id="281" r:id="rId12"/>
    <p:sldId id="276" r:id="rId13"/>
    <p:sldId id="283" r:id="rId14"/>
    <p:sldId id="278" r:id="rId15"/>
    <p:sldId id="272" r:id="rId16"/>
    <p:sldId id="259" r:id="rId17"/>
    <p:sldId id="269" r:id="rId18"/>
    <p:sldId id="267" r:id="rId19"/>
    <p:sldId id="262" r:id="rId20"/>
    <p:sldId id="263" r:id="rId21"/>
    <p:sldId id="260" r:id="rId22"/>
    <p:sldId id="268" r:id="rId23"/>
    <p:sldId id="264" r:id="rId24"/>
    <p:sldId id="266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888EA-D677-4E7A-ACFF-B31809A6C891}" v="593" dt="2020-08-14T03:35:49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680" autoAdjust="0"/>
  </p:normalViewPr>
  <p:slideViewPr>
    <p:cSldViewPr snapToGrid="0">
      <p:cViewPr varScale="1">
        <p:scale>
          <a:sx n="70" d="100"/>
          <a:sy n="7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Moran" userId="2cd00384-eba4-4ffd-9a07-b294dcd17940" providerId="ADAL" clId="{F33888EA-D677-4E7A-ACFF-B31809A6C891}"/>
    <pc:docChg chg="undo redo custSel mod addSld delSld modSld sldOrd modMainMaster">
      <pc:chgData name="Justin Moran" userId="2cd00384-eba4-4ffd-9a07-b294dcd17940" providerId="ADAL" clId="{F33888EA-D677-4E7A-ACFF-B31809A6C891}" dt="2020-08-14T16:36:56.458" v="20304" actId="20577"/>
      <pc:docMkLst>
        <pc:docMk/>
      </pc:docMkLst>
      <pc:sldChg chg="addSp delSp modSp mod modTransition setBg delDesignElem modNotesTx">
        <pc:chgData name="Justin Moran" userId="2cd00384-eba4-4ffd-9a07-b294dcd17940" providerId="ADAL" clId="{F33888EA-D677-4E7A-ACFF-B31809A6C891}" dt="2020-08-14T16:36:56.458" v="20304" actId="20577"/>
        <pc:sldMkLst>
          <pc:docMk/>
          <pc:sldMk cId="2599114470" sldId="256"/>
        </pc:sldMkLst>
        <pc:spChg chg="mod ord">
          <ac:chgData name="Justin Moran" userId="2cd00384-eba4-4ffd-9a07-b294dcd17940" providerId="ADAL" clId="{F33888EA-D677-4E7A-ACFF-B31809A6C891}" dt="2020-08-14T16:02:51.629" v="19993" actId="26606"/>
          <ac:spMkLst>
            <pc:docMk/>
            <pc:sldMk cId="2599114470" sldId="256"/>
            <ac:spMk id="2" creationId="{6464A1CB-1AAE-4221-8544-F31604C03385}"/>
          </ac:spMkLst>
        </pc:spChg>
        <pc:spChg chg="mod">
          <ac:chgData name="Justin Moran" userId="2cd00384-eba4-4ffd-9a07-b294dcd17940" providerId="ADAL" clId="{F33888EA-D677-4E7A-ACFF-B31809A6C891}" dt="2020-08-14T16:02:51.629" v="19993" actId="26606"/>
          <ac:spMkLst>
            <pc:docMk/>
            <pc:sldMk cId="2599114470" sldId="256"/>
            <ac:spMk id="3" creationId="{C9DA6A53-FBDC-4C65-995F-44DAA7B67840}"/>
          </ac:spMkLst>
        </pc:spChg>
        <pc:spChg chg="add del">
          <ac:chgData name="Justin Moran" userId="2cd00384-eba4-4ffd-9a07-b294dcd17940" providerId="ADAL" clId="{F33888EA-D677-4E7A-ACFF-B31809A6C891}" dt="2020-08-14T04:54:23.121" v="19871" actId="26606"/>
          <ac:spMkLst>
            <pc:docMk/>
            <pc:sldMk cId="2599114470" sldId="256"/>
            <ac:spMk id="5" creationId="{DAB482FD-C684-4DAA-AC4C-1739F51A98A0}"/>
          </ac:spMkLst>
        </pc:spChg>
        <pc:spChg chg="add del">
          <ac:chgData name="Justin Moran" userId="2cd00384-eba4-4ffd-9a07-b294dcd17940" providerId="ADAL" clId="{F33888EA-D677-4E7A-ACFF-B31809A6C891}" dt="2020-08-14T04:54:29.309" v="19873" actId="26606"/>
          <ac:spMkLst>
            <pc:docMk/>
            <pc:sldMk cId="2599114470" sldId="256"/>
            <ac:spMk id="7" creationId="{1976BAAA-75A1-48AA-B7DE-B6B8070992D3}"/>
          </ac:spMkLst>
        </pc:spChg>
        <pc:spChg chg="add del">
          <ac:chgData name="Justin Moran" userId="2cd00384-eba4-4ffd-9a07-b294dcd17940" providerId="ADAL" clId="{F33888EA-D677-4E7A-ACFF-B31809A6C891}" dt="2020-06-27T04:25:26.463" v="83" actId="26606"/>
          <ac:spMkLst>
            <pc:docMk/>
            <pc:sldMk cId="2599114470" sldId="256"/>
            <ac:spMk id="8" creationId="{1976BAAA-75A1-48AA-B7DE-B6B8070992D3}"/>
          </ac:spMkLst>
        </pc:spChg>
        <pc:spChg chg="add del">
          <ac:chgData name="Justin Moran" userId="2cd00384-eba4-4ffd-9a07-b294dcd17940" providerId="ADAL" clId="{F33888EA-D677-4E7A-ACFF-B31809A6C891}" dt="2020-08-14T04:54:29.309" v="19873" actId="26606"/>
          <ac:spMkLst>
            <pc:docMk/>
            <pc:sldMk cId="2599114470" sldId="256"/>
            <ac:spMk id="9" creationId="{65A5F259-CDF7-4A15-A66C-A9939D23E346}"/>
          </ac:spMkLst>
        </pc:spChg>
        <pc:spChg chg="add del">
          <ac:chgData name="Justin Moran" userId="2cd00384-eba4-4ffd-9a07-b294dcd17940" providerId="ADAL" clId="{F33888EA-D677-4E7A-ACFF-B31809A6C891}" dt="2020-06-27T04:25:26.463" v="83" actId="26606"/>
          <ac:spMkLst>
            <pc:docMk/>
            <pc:sldMk cId="2599114470" sldId="256"/>
            <ac:spMk id="10" creationId="{65A5F259-CDF7-4A15-A66C-A9939D23E346}"/>
          </ac:spMkLst>
        </pc:spChg>
        <pc:spChg chg="add del">
          <ac:chgData name="Justin Moran" userId="2cd00384-eba4-4ffd-9a07-b294dcd17940" providerId="ADAL" clId="{F33888EA-D677-4E7A-ACFF-B31809A6C891}" dt="2020-06-27T04:25:33.699" v="85" actId="26606"/>
          <ac:spMkLst>
            <pc:docMk/>
            <pc:sldMk cId="2599114470" sldId="256"/>
            <ac:spMk id="12" creationId="{DAB482FD-C684-4DAA-AC4C-1739F51A98A0}"/>
          </ac:spMkLst>
        </pc:spChg>
        <pc:spChg chg="add">
          <ac:chgData name="Justin Moran" userId="2cd00384-eba4-4ffd-9a07-b294dcd17940" providerId="ADAL" clId="{F33888EA-D677-4E7A-ACFF-B31809A6C891}" dt="2020-08-14T16:02:51.629" v="19993" actId="26606"/>
          <ac:spMkLst>
            <pc:docMk/>
            <pc:sldMk cId="2599114470" sldId="256"/>
            <ac:spMk id="14" creationId="{608EAA06-5488-416B-B2B2-E55213011012}"/>
          </ac:spMkLst>
        </pc:spChg>
        <pc:spChg chg="add del">
          <ac:chgData name="Justin Moran" userId="2cd00384-eba4-4ffd-9a07-b294dcd17940" providerId="ADAL" clId="{F33888EA-D677-4E7A-ACFF-B31809A6C891}" dt="2020-06-27T04:25:35.485" v="87" actId="26606"/>
          <ac:spMkLst>
            <pc:docMk/>
            <pc:sldMk cId="2599114470" sldId="256"/>
            <ac:spMk id="15" creationId="{2124007E-BA57-41B2-8C6B-5E99927F2247}"/>
          </ac:spMkLst>
        </pc:spChg>
        <pc:spChg chg="add del">
          <ac:chgData name="Justin Moran" userId="2cd00384-eba4-4ffd-9a07-b294dcd17940" providerId="ADAL" clId="{F33888EA-D677-4E7A-ACFF-B31809A6C891}" dt="2020-06-27T04:25:35.485" v="87" actId="26606"/>
          <ac:spMkLst>
            <pc:docMk/>
            <pc:sldMk cId="2599114470" sldId="256"/>
            <ac:spMk id="16" creationId="{DE118816-C01D-462E-B0B0-777C21EF604F}"/>
          </ac:spMkLst>
        </pc:spChg>
        <pc:spChg chg="add del">
          <ac:chgData name="Justin Moran" userId="2cd00384-eba4-4ffd-9a07-b294dcd17940" providerId="ADAL" clId="{F33888EA-D677-4E7A-ACFF-B31809A6C891}" dt="2020-06-27T04:25:35.485" v="87" actId="26606"/>
          <ac:spMkLst>
            <pc:docMk/>
            <pc:sldMk cId="2599114470" sldId="256"/>
            <ac:spMk id="17" creationId="{255D0BF7-94F4-4437-A2B2-87BAFF86D541}"/>
          </ac:spMkLst>
        </pc:spChg>
        <pc:spChg chg="add del">
          <ac:chgData name="Justin Moran" userId="2cd00384-eba4-4ffd-9a07-b294dcd17940" providerId="ADAL" clId="{F33888EA-D677-4E7A-ACFF-B31809A6C891}" dt="2020-08-11T05:16:10.321" v="10768"/>
          <ac:spMkLst>
            <pc:docMk/>
            <pc:sldMk cId="2599114470" sldId="256"/>
            <ac:spMk id="19" creationId="{2124007E-BA57-41B2-8C6B-5E99927F2247}"/>
          </ac:spMkLst>
        </pc:spChg>
        <pc:spChg chg="add del">
          <ac:chgData name="Justin Moran" userId="2cd00384-eba4-4ffd-9a07-b294dcd17940" providerId="ADAL" clId="{F33888EA-D677-4E7A-ACFF-B31809A6C891}" dt="2020-08-11T05:16:10.321" v="10768"/>
          <ac:spMkLst>
            <pc:docMk/>
            <pc:sldMk cId="2599114470" sldId="256"/>
            <ac:spMk id="20" creationId="{255D0BF7-94F4-4437-A2B2-87BAFF86D541}"/>
          </ac:spMkLst>
        </pc:spChg>
        <pc:spChg chg="add del">
          <ac:chgData name="Justin Moran" userId="2cd00384-eba4-4ffd-9a07-b294dcd17940" providerId="ADAL" clId="{F33888EA-D677-4E7A-ACFF-B31809A6C891}" dt="2020-08-11T05:16:10.321" v="10768"/>
          <ac:spMkLst>
            <pc:docMk/>
            <pc:sldMk cId="2599114470" sldId="256"/>
            <ac:spMk id="21" creationId="{DE118816-C01D-462E-B0B0-777C21EF604F}"/>
          </ac:spMkLst>
        </pc:spChg>
        <pc:picChg chg="add mod">
          <ac:chgData name="Justin Moran" userId="2cd00384-eba4-4ffd-9a07-b294dcd17940" providerId="ADAL" clId="{F33888EA-D677-4E7A-ACFF-B31809A6C891}" dt="2020-08-14T16:02:51.629" v="19993" actId="26606"/>
          <ac:picMkLst>
            <pc:docMk/>
            <pc:sldMk cId="2599114470" sldId="256"/>
            <ac:picMk id="11" creationId="{414EF470-6EDF-4607-AD16-22443A1E7E3D}"/>
          </ac:picMkLst>
        </pc:picChg>
        <pc:cxnChg chg="add del">
          <ac:chgData name="Justin Moran" userId="2cd00384-eba4-4ffd-9a07-b294dcd17940" providerId="ADAL" clId="{F33888EA-D677-4E7A-ACFF-B31809A6C891}" dt="2020-08-14T04:54:23.121" v="19871" actId="26606"/>
          <ac:cxnSpMkLst>
            <pc:docMk/>
            <pc:sldMk cId="2599114470" sldId="256"/>
            <ac:cxnSpMk id="6" creationId="{2DAA738B-EDF5-4694-B25A-3488245BC87C}"/>
          </ac:cxnSpMkLst>
        </pc:cxnChg>
        <pc:cxnChg chg="add del">
          <ac:chgData name="Justin Moran" userId="2cd00384-eba4-4ffd-9a07-b294dcd17940" providerId="ADAL" clId="{F33888EA-D677-4E7A-ACFF-B31809A6C891}" dt="2020-06-27T04:25:33.699" v="85" actId="26606"/>
          <ac:cxnSpMkLst>
            <pc:docMk/>
            <pc:sldMk cId="2599114470" sldId="256"/>
            <ac:cxnSpMk id="13" creationId="{2DAA738B-EDF5-4694-B25A-3488245BC87C}"/>
          </ac:cxnSpMkLst>
        </pc:cxnChg>
      </pc:sldChg>
      <pc:sldChg chg="addSp delSp modSp mod modTransition setBg delDesignElem modNotesTx">
        <pc:chgData name="Justin Moran" userId="2cd00384-eba4-4ffd-9a07-b294dcd17940" providerId="ADAL" clId="{F33888EA-D677-4E7A-ACFF-B31809A6C891}" dt="2020-08-14T16:20:06.346" v="20298" actId="20577"/>
        <pc:sldMkLst>
          <pc:docMk/>
          <pc:sldMk cId="4006879693" sldId="257"/>
        </pc:sldMkLst>
        <pc:spChg chg="mod">
          <ac:chgData name="Justin Moran" userId="2cd00384-eba4-4ffd-9a07-b294dcd17940" providerId="ADAL" clId="{F33888EA-D677-4E7A-ACFF-B31809A6C891}" dt="2020-08-08T18:51:14.380" v="3329" actId="20577"/>
          <ac:spMkLst>
            <pc:docMk/>
            <pc:sldMk cId="4006879693" sldId="257"/>
            <ac:spMk id="2" creationId="{C5539424-E444-4867-9B29-5D542BB78F0B}"/>
          </ac:spMkLst>
        </pc:spChg>
        <pc:spChg chg="add del mod">
          <ac:chgData name="Justin Moran" userId="2cd00384-eba4-4ffd-9a07-b294dcd17940" providerId="ADAL" clId="{F33888EA-D677-4E7A-ACFF-B31809A6C891}" dt="2020-06-27T04:25:03.245" v="81" actId="26606"/>
          <ac:spMkLst>
            <pc:docMk/>
            <pc:sldMk cId="4006879693" sldId="257"/>
            <ac:spMk id="3" creationId="{15544EE7-37BE-4FEB-8288-F324D4FBF7BF}"/>
          </ac:spMkLst>
        </pc:spChg>
        <pc:spChg chg="add del">
          <ac:chgData name="Justin Moran" userId="2cd00384-eba4-4ffd-9a07-b294dcd17940" providerId="ADAL" clId="{F33888EA-D677-4E7A-ACFF-B31809A6C891}" dt="2020-06-27T04:25:03.178" v="80" actId="26606"/>
          <ac:spMkLst>
            <pc:docMk/>
            <pc:sldMk cId="4006879693" sldId="257"/>
            <ac:spMk id="8" creationId="{69652D62-ECFB-408E-ABE6-155A644F433D}"/>
          </ac:spMkLst>
        </pc:spChg>
        <pc:spChg chg="add del">
          <ac:chgData name="Justin Moran" userId="2cd00384-eba4-4ffd-9a07-b294dcd17940" providerId="ADAL" clId="{F33888EA-D677-4E7A-ACFF-B31809A6C891}" dt="2020-06-27T04:25:03.178" v="80" actId="26606"/>
          <ac:spMkLst>
            <pc:docMk/>
            <pc:sldMk cId="4006879693" sldId="257"/>
            <ac:spMk id="10" creationId="{C1FEA985-924B-4044-8778-32D1E7164C01}"/>
          </ac:spMkLst>
        </pc:spChg>
        <pc:spChg chg="add del">
          <ac:chgData name="Justin Moran" userId="2cd00384-eba4-4ffd-9a07-b294dcd17940" providerId="ADAL" clId="{F33888EA-D677-4E7A-ACFF-B31809A6C891}" dt="2020-06-27T04:25:03.178" v="80" actId="26606"/>
          <ac:spMkLst>
            <pc:docMk/>
            <pc:sldMk cId="4006879693" sldId="257"/>
            <ac:spMk id="16" creationId="{15544EE7-37BE-4FEB-8288-F324D4FBF7BF}"/>
          </ac:spMkLst>
        </pc:spChg>
        <pc:spChg chg="add del">
          <ac:chgData name="Justin Moran" userId="2cd00384-eba4-4ffd-9a07-b294dcd17940" providerId="ADAL" clId="{F33888EA-D677-4E7A-ACFF-B31809A6C891}" dt="2020-06-27T04:38:14.052" v="365" actId="26606"/>
          <ac:spMkLst>
            <pc:docMk/>
            <pc:sldMk cId="4006879693" sldId="257"/>
            <ac:spMk id="28" creationId="{905E7363-5E6B-4EA2-A007-EB497636C946}"/>
          </ac:spMkLst>
        </pc:spChg>
        <pc:spChg chg="add del">
          <ac:chgData name="Justin Moran" userId="2cd00384-eba4-4ffd-9a07-b294dcd17940" providerId="ADAL" clId="{F33888EA-D677-4E7A-ACFF-B31809A6C891}" dt="2020-06-27T04:38:17.875" v="369" actId="26606"/>
          <ac:spMkLst>
            <pc:docMk/>
            <pc:sldMk cId="4006879693" sldId="257"/>
            <ac:spMk id="33" creationId="{905E7363-5E6B-4EA2-A007-EB497636C946}"/>
          </ac:spMkLst>
        </pc:spChg>
        <pc:graphicFrameChg chg="add del">
          <ac:chgData name="Justin Moran" userId="2cd00384-eba4-4ffd-9a07-b294dcd17940" providerId="ADAL" clId="{F33888EA-D677-4E7A-ACFF-B31809A6C891}" dt="2020-06-27T04:24:48.158" v="74" actId="26606"/>
          <ac:graphicFrameMkLst>
            <pc:docMk/>
            <pc:sldMk cId="4006879693" sldId="257"/>
            <ac:graphicFrameMk id="5" creationId="{EBB19298-F17D-45FF-889B-9C0D3B30D21C}"/>
          </ac:graphicFrameMkLst>
        </pc:graphicFrameChg>
        <pc:graphicFrameChg chg="add del">
          <ac:chgData name="Justin Moran" userId="2cd00384-eba4-4ffd-9a07-b294dcd17940" providerId="ADAL" clId="{F33888EA-D677-4E7A-ACFF-B31809A6C891}" dt="2020-06-27T04:24:52.707" v="76" actId="26606"/>
          <ac:graphicFrameMkLst>
            <pc:docMk/>
            <pc:sldMk cId="4006879693" sldId="257"/>
            <ac:graphicFrameMk id="11" creationId="{B158DA61-D016-4470-A559-A164FB9BD34F}"/>
          </ac:graphicFrameMkLst>
        </pc:graphicFrameChg>
        <pc:graphicFrameChg chg="add del">
          <ac:chgData name="Justin Moran" userId="2cd00384-eba4-4ffd-9a07-b294dcd17940" providerId="ADAL" clId="{F33888EA-D677-4E7A-ACFF-B31809A6C891}" dt="2020-06-27T04:25:01.896" v="78" actId="26606"/>
          <ac:graphicFrameMkLst>
            <pc:docMk/>
            <pc:sldMk cId="4006879693" sldId="257"/>
            <ac:graphicFrameMk id="14" creationId="{EBB19298-F17D-45FF-889B-9C0D3B30D21C}"/>
          </ac:graphicFrameMkLst>
        </pc:graphicFrameChg>
        <pc:graphicFrameChg chg="add mod modGraphic">
          <ac:chgData name="Justin Moran" userId="2cd00384-eba4-4ffd-9a07-b294dcd17940" providerId="ADAL" clId="{F33888EA-D677-4E7A-ACFF-B31809A6C891}" dt="2020-08-09T02:47:06.724" v="6533"/>
          <ac:graphicFrameMkLst>
            <pc:docMk/>
            <pc:sldMk cId="4006879693" sldId="257"/>
            <ac:graphicFrameMk id="19" creationId="{EBB19298-F17D-45FF-889B-9C0D3B30D21C}"/>
          </ac:graphicFrameMkLst>
        </pc:graphicFrameChg>
        <pc:picChg chg="add del">
          <ac:chgData name="Justin Moran" userId="2cd00384-eba4-4ffd-9a07-b294dcd17940" providerId="ADAL" clId="{F33888EA-D677-4E7A-ACFF-B31809A6C891}" dt="2020-06-27T04:24:48.158" v="74" actId="26606"/>
          <ac:picMkLst>
            <pc:docMk/>
            <pc:sldMk cId="4006879693" sldId="257"/>
            <ac:picMk id="9" creationId="{82AABC82-C2D1-4340-A6DF-6E73DF06FCAC}"/>
          </ac:picMkLst>
        </pc:picChg>
        <pc:picChg chg="add del">
          <ac:chgData name="Justin Moran" userId="2cd00384-eba4-4ffd-9a07-b294dcd17940" providerId="ADAL" clId="{F33888EA-D677-4E7A-ACFF-B31809A6C891}" dt="2020-06-27T04:25:01.896" v="78" actId="26606"/>
          <ac:picMkLst>
            <pc:docMk/>
            <pc:sldMk cId="4006879693" sldId="257"/>
            <ac:picMk id="13" creationId="{82AABC82-C2D1-4340-A6DF-6E73DF06FCAC}"/>
          </ac:picMkLst>
        </pc:picChg>
        <pc:picChg chg="add del">
          <ac:chgData name="Justin Moran" userId="2cd00384-eba4-4ffd-9a07-b294dcd17940" providerId="ADAL" clId="{F33888EA-D677-4E7A-ACFF-B31809A6C891}" dt="2020-08-11T05:16:10.321" v="10768"/>
          <ac:picMkLst>
            <pc:docMk/>
            <pc:sldMk cId="4006879693" sldId="257"/>
            <ac:picMk id="18" creationId="{82AABC82-C2D1-4340-A6DF-6E73DF06FCAC}"/>
          </ac:picMkLst>
        </pc:picChg>
        <pc:picChg chg="add del">
          <ac:chgData name="Justin Moran" userId="2cd00384-eba4-4ffd-9a07-b294dcd17940" providerId="ADAL" clId="{F33888EA-D677-4E7A-ACFF-B31809A6C891}" dt="2020-06-27T04:38:05.016" v="349" actId="26606"/>
          <ac:picMkLst>
            <pc:docMk/>
            <pc:sldMk cId="4006879693" sldId="257"/>
            <ac:picMk id="21" creationId="{A8D526D7-C782-4F65-A21F-A6B40D869B47}"/>
          </ac:picMkLst>
        </pc:picChg>
        <pc:picChg chg="add del">
          <ac:chgData name="Justin Moran" userId="2cd00384-eba4-4ffd-9a07-b294dcd17940" providerId="ADAL" clId="{F33888EA-D677-4E7A-ACFF-B31809A6C891}" dt="2020-06-27T04:38:06.535" v="353" actId="26606"/>
          <ac:picMkLst>
            <pc:docMk/>
            <pc:sldMk cId="4006879693" sldId="257"/>
            <ac:picMk id="22" creationId="{82AABC82-C2D1-4340-A6DF-6E73DF06FCAC}"/>
          </ac:picMkLst>
        </pc:picChg>
        <pc:picChg chg="add del">
          <ac:chgData name="Justin Moran" userId="2cd00384-eba4-4ffd-9a07-b294dcd17940" providerId="ADAL" clId="{F33888EA-D677-4E7A-ACFF-B31809A6C891}" dt="2020-06-27T04:38:09.714" v="359" actId="26606"/>
          <ac:picMkLst>
            <pc:docMk/>
            <pc:sldMk cId="4006879693" sldId="257"/>
            <ac:picMk id="23" creationId="{A8D526D7-C782-4F65-A21F-A6B40D869B47}"/>
          </ac:picMkLst>
        </pc:picChg>
        <pc:picChg chg="add del">
          <ac:chgData name="Justin Moran" userId="2cd00384-eba4-4ffd-9a07-b294dcd17940" providerId="ADAL" clId="{F33888EA-D677-4E7A-ACFF-B31809A6C891}" dt="2020-06-27T04:38:00.730" v="345" actId="26606"/>
          <ac:picMkLst>
            <pc:docMk/>
            <pc:sldMk cId="4006879693" sldId="257"/>
            <ac:picMk id="24" creationId="{82AABC82-C2D1-4340-A6DF-6E73DF06FCAC}"/>
          </ac:picMkLst>
        </pc:picChg>
        <pc:picChg chg="add del">
          <ac:chgData name="Justin Moran" userId="2cd00384-eba4-4ffd-9a07-b294dcd17940" providerId="ADAL" clId="{F33888EA-D677-4E7A-ACFF-B31809A6C891}" dt="2020-06-27T04:38:08.216" v="355" actId="26606"/>
          <ac:picMkLst>
            <pc:docMk/>
            <pc:sldMk cId="4006879693" sldId="257"/>
            <ac:picMk id="25" creationId="{82AABC82-C2D1-4340-A6DF-6E73DF06FCAC}"/>
          </ac:picMkLst>
        </pc:picChg>
        <pc:picChg chg="add del">
          <ac:chgData name="Justin Moran" userId="2cd00384-eba4-4ffd-9a07-b294dcd17940" providerId="ADAL" clId="{F33888EA-D677-4E7A-ACFF-B31809A6C891}" dt="2020-06-27T04:38:12.516" v="361" actId="26606"/>
          <ac:picMkLst>
            <pc:docMk/>
            <pc:sldMk cId="4006879693" sldId="257"/>
            <ac:picMk id="26" creationId="{82AABC82-C2D1-4340-A6DF-6E73DF06FCAC}"/>
          </ac:picMkLst>
        </pc:picChg>
        <pc:picChg chg="add del">
          <ac:chgData name="Justin Moran" userId="2cd00384-eba4-4ffd-9a07-b294dcd17940" providerId="ADAL" clId="{F33888EA-D677-4E7A-ACFF-B31809A6C891}" dt="2020-06-27T04:38:14.052" v="365" actId="26606"/>
          <ac:picMkLst>
            <pc:docMk/>
            <pc:sldMk cId="4006879693" sldId="257"/>
            <ac:picMk id="27" creationId="{DADD4C7D-B329-46D6-8471-04F555BCC4BC}"/>
          </ac:picMkLst>
        </pc:picChg>
        <pc:picChg chg="add del">
          <ac:chgData name="Justin Moran" userId="2cd00384-eba4-4ffd-9a07-b294dcd17940" providerId="ADAL" clId="{F33888EA-D677-4E7A-ACFF-B31809A6C891}" dt="2020-06-27T04:38:25.511" v="375" actId="26606"/>
          <ac:picMkLst>
            <pc:docMk/>
            <pc:sldMk cId="4006879693" sldId="257"/>
            <ac:picMk id="29" creationId="{A8D526D7-C782-4F65-A21F-A6B40D869B47}"/>
          </ac:picMkLst>
        </pc:picChg>
        <pc:picChg chg="add del">
          <ac:chgData name="Justin Moran" userId="2cd00384-eba4-4ffd-9a07-b294dcd17940" providerId="ADAL" clId="{F33888EA-D677-4E7A-ACFF-B31809A6C891}" dt="2020-06-27T04:38:15.136" v="367" actId="26606"/>
          <ac:picMkLst>
            <pc:docMk/>
            <pc:sldMk cId="4006879693" sldId="257"/>
            <ac:picMk id="30" creationId="{B577D423-FE81-4236-89DE-39776B810941}"/>
          </ac:picMkLst>
        </pc:picChg>
        <pc:picChg chg="add del">
          <ac:chgData name="Justin Moran" userId="2cd00384-eba4-4ffd-9a07-b294dcd17940" providerId="ADAL" clId="{F33888EA-D677-4E7A-ACFF-B31809A6C891}" dt="2020-06-27T04:38:27.033" v="377" actId="26606"/>
          <ac:picMkLst>
            <pc:docMk/>
            <pc:sldMk cId="4006879693" sldId="257"/>
            <ac:picMk id="31" creationId="{82AABC82-C2D1-4340-A6DF-6E73DF06FCAC}"/>
          </ac:picMkLst>
        </pc:picChg>
        <pc:picChg chg="add del">
          <ac:chgData name="Justin Moran" userId="2cd00384-eba4-4ffd-9a07-b294dcd17940" providerId="ADAL" clId="{F33888EA-D677-4E7A-ACFF-B31809A6C891}" dt="2020-06-27T04:38:17.875" v="369" actId="26606"/>
          <ac:picMkLst>
            <pc:docMk/>
            <pc:sldMk cId="4006879693" sldId="257"/>
            <ac:picMk id="32" creationId="{DADD4C7D-B329-46D6-8471-04F555BCC4BC}"/>
          </ac:picMkLst>
        </pc:picChg>
        <pc:picChg chg="add del">
          <ac:chgData name="Justin Moran" userId="2cd00384-eba4-4ffd-9a07-b294dcd17940" providerId="ADAL" clId="{F33888EA-D677-4E7A-ACFF-B31809A6C891}" dt="2020-06-27T04:38:22.517" v="371" actId="26606"/>
          <ac:picMkLst>
            <pc:docMk/>
            <pc:sldMk cId="4006879693" sldId="257"/>
            <ac:picMk id="35" creationId="{82AABC82-C2D1-4340-A6DF-6E73DF06FCAC}"/>
          </ac:picMkLst>
        </pc:picChg>
        <pc:cxnChg chg="add del">
          <ac:chgData name="Justin Moran" userId="2cd00384-eba4-4ffd-9a07-b294dcd17940" providerId="ADAL" clId="{F33888EA-D677-4E7A-ACFF-B31809A6C891}" dt="2020-06-27T04:25:03.178" v="80" actId="26606"/>
          <ac:cxnSpMkLst>
            <pc:docMk/>
            <pc:sldMk cId="4006879693" sldId="257"/>
            <ac:cxnSpMk id="12" creationId="{96C7F9CB-BCC3-4648-8DEF-07B0887D87D6}"/>
          </ac:cxnSpMkLst>
        </pc:cxnChg>
      </pc:sldChg>
      <pc:sldChg chg="modSp del mod modTransition">
        <pc:chgData name="Justin Moran" userId="2cd00384-eba4-4ffd-9a07-b294dcd17940" providerId="ADAL" clId="{F33888EA-D677-4E7A-ACFF-B31809A6C891}" dt="2020-07-18T18:09:36.414" v="2585" actId="2696"/>
        <pc:sldMkLst>
          <pc:docMk/>
          <pc:sldMk cId="846032523" sldId="258"/>
        </pc:sldMkLst>
        <pc:spChg chg="mod">
          <ac:chgData name="Justin Moran" userId="2cd00384-eba4-4ffd-9a07-b294dcd17940" providerId="ADAL" clId="{F33888EA-D677-4E7A-ACFF-B31809A6C891}" dt="2020-07-18T18:09:07.125" v="2546" actId="20577"/>
          <ac:spMkLst>
            <pc:docMk/>
            <pc:sldMk cId="846032523" sldId="258"/>
            <ac:spMk id="2" creationId="{879371EC-0503-4E55-B8DB-A1C0A97C00A8}"/>
          </ac:spMkLst>
        </pc:spChg>
        <pc:spChg chg="mod">
          <ac:chgData name="Justin Moran" userId="2cd00384-eba4-4ffd-9a07-b294dcd17940" providerId="ADAL" clId="{F33888EA-D677-4E7A-ACFF-B31809A6C891}" dt="2020-07-18T18:09:26.682" v="2584" actId="20577"/>
          <ac:spMkLst>
            <pc:docMk/>
            <pc:sldMk cId="846032523" sldId="258"/>
            <ac:spMk id="3" creationId="{51357BDD-9B22-42AC-AA7E-759AD5A3462D}"/>
          </ac:spMkLst>
        </pc:spChg>
      </pc:sldChg>
      <pc:sldChg chg="addSp delSp modSp mod ord modTransition setBg setClrOvrMap delDesignElem chgLayout modNotesTx">
        <pc:chgData name="Justin Moran" userId="2cd00384-eba4-4ffd-9a07-b294dcd17940" providerId="ADAL" clId="{F33888EA-D677-4E7A-ACFF-B31809A6C891}" dt="2020-08-14T03:37:26.769" v="19761" actId="20577"/>
        <pc:sldMkLst>
          <pc:docMk/>
          <pc:sldMk cId="1544999421" sldId="259"/>
        </pc:sldMkLst>
        <pc:spChg chg="mod ord">
          <ac:chgData name="Justin Moran" userId="2cd00384-eba4-4ffd-9a07-b294dcd17940" providerId="ADAL" clId="{F33888EA-D677-4E7A-ACFF-B31809A6C891}" dt="2020-08-13T04:25:16.435" v="16924" actId="20577"/>
          <ac:spMkLst>
            <pc:docMk/>
            <pc:sldMk cId="1544999421" sldId="259"/>
            <ac:spMk id="2" creationId="{31E4B751-B7A0-4D28-AF57-58DEA9827B68}"/>
          </ac:spMkLst>
        </pc:spChg>
        <pc:spChg chg="mod ord">
          <ac:chgData name="Justin Moran" userId="2cd00384-eba4-4ffd-9a07-b294dcd17940" providerId="ADAL" clId="{F33888EA-D677-4E7A-ACFF-B31809A6C891}" dt="2020-08-13T04:39:49.433" v="17785" actId="20577"/>
          <ac:spMkLst>
            <pc:docMk/>
            <pc:sldMk cId="1544999421" sldId="259"/>
            <ac:spMk id="3" creationId="{C811E051-622C-4E73-8367-CB46B6ABA8A1}"/>
          </ac:spMkLst>
        </pc:spChg>
        <pc:spChg chg="add del">
          <ac:chgData name="Justin Moran" userId="2cd00384-eba4-4ffd-9a07-b294dcd17940" providerId="ADAL" clId="{F33888EA-D677-4E7A-ACFF-B31809A6C891}" dt="2020-08-11T05:56:12.238" v="11586" actId="700"/>
          <ac:spMkLst>
            <pc:docMk/>
            <pc:sldMk cId="1544999421" sldId="259"/>
            <ac:spMk id="5" creationId="{769960A3-4EE1-43D2-ABFC-C7A03ED21489}"/>
          </ac:spMkLst>
        </pc:spChg>
        <pc:spChg chg="add del">
          <ac:chgData name="Justin Moran" userId="2cd00384-eba4-4ffd-9a07-b294dcd17940" providerId="ADAL" clId="{F33888EA-D677-4E7A-ACFF-B31809A6C891}" dt="2020-08-11T05:14:19.076" v="10734" actId="26606"/>
          <ac:spMkLst>
            <pc:docMk/>
            <pc:sldMk cId="1544999421" sldId="259"/>
            <ac:spMk id="8" creationId="{9A6C2C86-63BF-47D5-AA3F-905111A238E2}"/>
          </ac:spMkLst>
        </pc:spChg>
        <pc:spChg chg="add del">
          <ac:chgData name="Justin Moran" userId="2cd00384-eba4-4ffd-9a07-b294dcd17940" providerId="ADAL" clId="{F33888EA-D677-4E7A-ACFF-B31809A6C891}" dt="2020-08-11T05:14:20.256" v="10736" actId="26606"/>
          <ac:spMkLst>
            <pc:docMk/>
            <pc:sldMk cId="1544999421" sldId="259"/>
            <ac:spMk id="12" creationId="{7CFAC9FD-BAD6-47B4-9C11-BE23CEAC750B}"/>
          </ac:spMkLst>
        </pc:spChg>
        <pc:spChg chg="add del">
          <ac:chgData name="Justin Moran" userId="2cd00384-eba4-4ffd-9a07-b294dcd17940" providerId="ADAL" clId="{F33888EA-D677-4E7A-ACFF-B31809A6C891}" dt="2020-08-11T05:14:20.256" v="10736" actId="26606"/>
          <ac:spMkLst>
            <pc:docMk/>
            <pc:sldMk cId="1544999421" sldId="259"/>
            <ac:spMk id="13" creationId="{45B67B9C-9B45-4084-9BB5-187071EE9A61}"/>
          </ac:spMkLst>
        </pc:spChg>
        <pc:spChg chg="add del">
          <ac:chgData name="Justin Moran" userId="2cd00384-eba4-4ffd-9a07-b294dcd17940" providerId="ADAL" clId="{F33888EA-D677-4E7A-ACFF-B31809A6C891}" dt="2020-08-11T05:14:22.078" v="10738" actId="26606"/>
          <ac:spMkLst>
            <pc:docMk/>
            <pc:sldMk cId="1544999421" sldId="259"/>
            <ac:spMk id="15" creationId="{31F60DE6-EAFC-45E6-BD0F-C2A1C075417B}"/>
          </ac:spMkLst>
        </pc:spChg>
        <pc:spChg chg="add del">
          <ac:chgData name="Justin Moran" userId="2cd00384-eba4-4ffd-9a07-b294dcd17940" providerId="ADAL" clId="{F33888EA-D677-4E7A-ACFF-B31809A6C891}" dt="2020-08-11T05:14:22.078" v="10738" actId="26606"/>
          <ac:spMkLst>
            <pc:docMk/>
            <pc:sldMk cId="1544999421" sldId="259"/>
            <ac:spMk id="16" creationId="{8CC6D5EB-22C5-4EEC-A9F1-839ABC702E12}"/>
          </ac:spMkLst>
        </pc:spChg>
        <pc:spChg chg="add del">
          <ac:chgData name="Justin Moran" userId="2cd00384-eba4-4ffd-9a07-b294dcd17940" providerId="ADAL" clId="{F33888EA-D677-4E7A-ACFF-B31809A6C891}" dt="2020-08-11T05:14:23.102" v="10740" actId="26606"/>
          <ac:spMkLst>
            <pc:docMk/>
            <pc:sldMk cId="1544999421" sldId="259"/>
            <ac:spMk id="18" creationId="{AC224410-FF86-4FBB-A05E-61232D4B1368}"/>
          </ac:spMkLst>
        </pc:spChg>
        <pc:spChg chg="add del">
          <ac:chgData name="Justin Moran" userId="2cd00384-eba4-4ffd-9a07-b294dcd17940" providerId="ADAL" clId="{F33888EA-D677-4E7A-ACFF-B31809A6C891}" dt="2020-08-11T05:14:23.102" v="10740" actId="26606"/>
          <ac:spMkLst>
            <pc:docMk/>
            <pc:sldMk cId="1544999421" sldId="259"/>
            <ac:spMk id="19" creationId="{F3BDD110-869E-4A8C-9250-C7AE5C840842}"/>
          </ac:spMkLst>
        </pc:spChg>
        <pc:spChg chg="add del">
          <ac:chgData name="Justin Moran" userId="2cd00384-eba4-4ffd-9a07-b294dcd17940" providerId="ADAL" clId="{F33888EA-D677-4E7A-ACFF-B31809A6C891}" dt="2020-08-11T05:14:23.619" v="10742" actId="26606"/>
          <ac:spMkLst>
            <pc:docMk/>
            <pc:sldMk cId="1544999421" sldId="259"/>
            <ac:spMk id="21" creationId="{1C3D9BD5-A493-4B97-963D-60135D533822}"/>
          </ac:spMkLst>
        </pc:spChg>
        <pc:spChg chg="add del">
          <ac:chgData name="Justin Moran" userId="2cd00384-eba4-4ffd-9a07-b294dcd17940" providerId="ADAL" clId="{F33888EA-D677-4E7A-ACFF-B31809A6C891}" dt="2020-08-11T05:14:23.619" v="10742" actId="26606"/>
          <ac:spMkLst>
            <pc:docMk/>
            <pc:sldMk cId="1544999421" sldId="259"/>
            <ac:spMk id="22" creationId="{1F759AF4-E342-4E60-8A32-C44A328F2F42}"/>
          </ac:spMkLst>
        </pc:spChg>
        <pc:spChg chg="add del">
          <ac:chgData name="Justin Moran" userId="2cd00384-eba4-4ffd-9a07-b294dcd17940" providerId="ADAL" clId="{F33888EA-D677-4E7A-ACFF-B31809A6C891}" dt="2020-08-11T05:14:29.799" v="10744" actId="26606"/>
          <ac:spMkLst>
            <pc:docMk/>
            <pc:sldMk cId="1544999421" sldId="259"/>
            <ac:spMk id="25" creationId="{9A6C2C86-63BF-47D5-AA3F-905111A238E2}"/>
          </ac:spMkLst>
        </pc:spChg>
        <pc:spChg chg="add del">
          <ac:chgData name="Justin Moran" userId="2cd00384-eba4-4ffd-9a07-b294dcd17940" providerId="ADAL" clId="{F33888EA-D677-4E7A-ACFF-B31809A6C891}" dt="2020-08-11T05:15:33.907" v="10762" actId="26606"/>
          <ac:spMkLst>
            <pc:docMk/>
            <pc:sldMk cId="1544999421" sldId="259"/>
            <ac:spMk id="28" creationId="{69652D62-ECFB-408E-ABE6-155A644F433D}"/>
          </ac:spMkLst>
        </pc:spChg>
        <pc:spChg chg="add del">
          <ac:chgData name="Justin Moran" userId="2cd00384-eba4-4ffd-9a07-b294dcd17940" providerId="ADAL" clId="{F33888EA-D677-4E7A-ACFF-B31809A6C891}" dt="2020-08-11T05:15:33.907" v="10762" actId="26606"/>
          <ac:spMkLst>
            <pc:docMk/>
            <pc:sldMk cId="1544999421" sldId="259"/>
            <ac:spMk id="29" creationId="{C1FEA985-924B-4044-8778-32D1E7164C01}"/>
          </ac:spMkLst>
        </pc:spChg>
        <pc:spChg chg="add del">
          <ac:chgData name="Justin Moran" userId="2cd00384-eba4-4ffd-9a07-b294dcd17940" providerId="ADAL" clId="{F33888EA-D677-4E7A-ACFF-B31809A6C891}" dt="2020-08-11T05:16:10.321" v="10768"/>
          <ac:spMkLst>
            <pc:docMk/>
            <pc:sldMk cId="1544999421" sldId="259"/>
            <ac:spMk id="35" creationId="{9A6C2C86-63BF-47D5-AA3F-905111A238E2}"/>
          </ac:spMkLst>
        </pc:spChg>
        <pc:picChg chg="add del">
          <ac:chgData name="Justin Moran" userId="2cd00384-eba4-4ffd-9a07-b294dcd17940" providerId="ADAL" clId="{F33888EA-D677-4E7A-ACFF-B31809A6C891}" dt="2020-08-11T05:56:12.238" v="11586" actId="700"/>
          <ac:picMkLst>
            <pc:docMk/>
            <pc:sldMk cId="1544999421" sldId="259"/>
            <ac:picMk id="6" creationId="{16ABCF9F-46A6-4370-8EC8-B1EDB4510B54}"/>
          </ac:picMkLst>
        </pc:picChg>
        <pc:cxnChg chg="add del">
          <ac:chgData name="Justin Moran" userId="2cd00384-eba4-4ffd-9a07-b294dcd17940" providerId="ADAL" clId="{F33888EA-D677-4E7A-ACFF-B31809A6C891}" dt="2020-08-11T05:14:19.076" v="10734" actId="26606"/>
          <ac:cxnSpMkLst>
            <pc:docMk/>
            <pc:sldMk cId="1544999421" sldId="259"/>
            <ac:cxnSpMk id="10" creationId="{425A0768-3044-4AA9-A889-D2CAA68C517A}"/>
          </ac:cxnSpMkLst>
        </pc:cxnChg>
        <pc:cxnChg chg="add del">
          <ac:chgData name="Justin Moran" userId="2cd00384-eba4-4ffd-9a07-b294dcd17940" providerId="ADAL" clId="{F33888EA-D677-4E7A-ACFF-B31809A6C891}" dt="2020-08-11T05:14:23.619" v="10742" actId="26606"/>
          <ac:cxnSpMkLst>
            <pc:docMk/>
            <pc:sldMk cId="1544999421" sldId="259"/>
            <ac:cxnSpMk id="23" creationId="{A49B2805-6469-407A-A68A-BB85AC8A8596}"/>
          </ac:cxnSpMkLst>
        </pc:cxnChg>
        <pc:cxnChg chg="add del">
          <ac:chgData name="Justin Moran" userId="2cd00384-eba4-4ffd-9a07-b294dcd17940" providerId="ADAL" clId="{F33888EA-D677-4E7A-ACFF-B31809A6C891}" dt="2020-08-11T05:14:29.799" v="10744" actId="26606"/>
          <ac:cxnSpMkLst>
            <pc:docMk/>
            <pc:sldMk cId="1544999421" sldId="259"/>
            <ac:cxnSpMk id="26" creationId="{425A0768-3044-4AA9-A889-D2CAA68C517A}"/>
          </ac:cxnSpMkLst>
        </pc:cxnChg>
        <pc:cxnChg chg="add del">
          <ac:chgData name="Justin Moran" userId="2cd00384-eba4-4ffd-9a07-b294dcd17940" providerId="ADAL" clId="{F33888EA-D677-4E7A-ACFF-B31809A6C891}" dt="2020-08-11T05:15:33.907" v="10762" actId="26606"/>
          <ac:cxnSpMkLst>
            <pc:docMk/>
            <pc:sldMk cId="1544999421" sldId="259"/>
            <ac:cxnSpMk id="30" creationId="{96C7F9CB-BCC3-4648-8DEF-07B0887D87D6}"/>
          </ac:cxnSpMkLst>
        </pc:cxnChg>
        <pc:cxnChg chg="add del">
          <ac:chgData name="Justin Moran" userId="2cd00384-eba4-4ffd-9a07-b294dcd17940" providerId="ADAL" clId="{F33888EA-D677-4E7A-ACFF-B31809A6C891}" dt="2020-08-11T05:16:10.321" v="10768"/>
          <ac:cxnSpMkLst>
            <pc:docMk/>
            <pc:sldMk cId="1544999421" sldId="259"/>
            <ac:cxnSpMk id="37" creationId="{425A0768-3044-4AA9-A889-D2CAA68C517A}"/>
          </ac:cxnSpMkLst>
        </pc:cxnChg>
      </pc:sldChg>
      <pc:sldChg chg="addSp delSp modSp mod ord modTransition setBg modAnim modShow modNotesTx">
        <pc:chgData name="Justin Moran" userId="2cd00384-eba4-4ffd-9a07-b294dcd17940" providerId="ADAL" clId="{F33888EA-D677-4E7A-ACFF-B31809A6C891}" dt="2020-08-14T03:40:10.334" v="19852" actId="20577"/>
        <pc:sldMkLst>
          <pc:docMk/>
          <pc:sldMk cId="2600331378" sldId="260"/>
        </pc:sldMkLst>
        <pc:spChg chg="mod">
          <ac:chgData name="Justin Moran" userId="2cd00384-eba4-4ffd-9a07-b294dcd17940" providerId="ADAL" clId="{F33888EA-D677-4E7A-ACFF-B31809A6C891}" dt="2020-08-14T02:24:48.698" v="19510" actId="20577"/>
          <ac:spMkLst>
            <pc:docMk/>
            <pc:sldMk cId="2600331378" sldId="260"/>
            <ac:spMk id="2" creationId="{D3B04BFA-8BA7-4C01-B385-D248106FAC66}"/>
          </ac:spMkLst>
        </pc:spChg>
        <pc:spChg chg="add del mod">
          <ac:chgData name="Justin Moran" userId="2cd00384-eba4-4ffd-9a07-b294dcd17940" providerId="ADAL" clId="{F33888EA-D677-4E7A-ACFF-B31809A6C891}" dt="2020-08-11T05:16:32.718" v="10771" actId="26606"/>
          <ac:spMkLst>
            <pc:docMk/>
            <pc:sldMk cId="2600331378" sldId="260"/>
            <ac:spMk id="3" creationId="{6C89BD67-2F0B-40BB-BB7E-D04541959C8E}"/>
          </ac:spMkLst>
        </pc:spChg>
        <pc:graphicFrameChg chg="add del">
          <ac:chgData name="Justin Moran" userId="2cd00384-eba4-4ffd-9a07-b294dcd17940" providerId="ADAL" clId="{F33888EA-D677-4E7A-ACFF-B31809A6C891}" dt="2020-08-11T05:16:32.656" v="10770" actId="26606"/>
          <ac:graphicFrameMkLst>
            <pc:docMk/>
            <pc:sldMk cId="2600331378" sldId="260"/>
            <ac:graphicFrameMk id="5" creationId="{C9BCA8F4-2D86-4A63-A531-8D5F81E69208}"/>
          </ac:graphicFrameMkLst>
        </pc:graphicFrameChg>
        <pc:graphicFrameChg chg="add mod">
          <ac:chgData name="Justin Moran" userId="2cd00384-eba4-4ffd-9a07-b294dcd17940" providerId="ADAL" clId="{F33888EA-D677-4E7A-ACFF-B31809A6C891}" dt="2020-08-11T05:45:43.374" v="11177" actId="20577"/>
          <ac:graphicFrameMkLst>
            <pc:docMk/>
            <pc:sldMk cId="2600331378" sldId="260"/>
            <ac:graphicFrameMk id="11" creationId="{7FDC9C20-7B17-4213-A25B-36712958880D}"/>
          </ac:graphicFrameMkLst>
        </pc:graphicFrameChg>
        <pc:picChg chg="add del">
          <ac:chgData name="Justin Moran" userId="2cd00384-eba4-4ffd-9a07-b294dcd17940" providerId="ADAL" clId="{F33888EA-D677-4E7A-ACFF-B31809A6C891}" dt="2020-08-11T05:16:32.656" v="10770" actId="26606"/>
          <ac:picMkLst>
            <pc:docMk/>
            <pc:sldMk cId="2600331378" sldId="260"/>
            <ac:picMk id="9" creationId="{A8D526D7-C782-4F65-A21F-A6B40D869B47}"/>
          </ac:picMkLst>
        </pc:picChg>
      </pc:sldChg>
      <pc:sldChg chg="modSp del mod modTransition">
        <pc:chgData name="Justin Moran" userId="2cd00384-eba4-4ffd-9a07-b294dcd17940" providerId="ADAL" clId="{F33888EA-D677-4E7A-ACFF-B31809A6C891}" dt="2020-08-08T19:06:41.202" v="4149" actId="2696"/>
        <pc:sldMkLst>
          <pc:docMk/>
          <pc:sldMk cId="353028489" sldId="261"/>
        </pc:sldMkLst>
        <pc:spChg chg="mod">
          <ac:chgData name="Justin Moran" userId="2cd00384-eba4-4ffd-9a07-b294dcd17940" providerId="ADAL" clId="{F33888EA-D677-4E7A-ACFF-B31809A6C891}" dt="2020-06-27T04:27:57.059" v="240" actId="27636"/>
          <ac:spMkLst>
            <pc:docMk/>
            <pc:sldMk cId="353028489" sldId="261"/>
            <ac:spMk id="2" creationId="{66865C7D-76BB-42AD-A895-A59193255B43}"/>
          </ac:spMkLst>
        </pc:spChg>
        <pc:spChg chg="mod">
          <ac:chgData name="Justin Moran" userId="2cd00384-eba4-4ffd-9a07-b294dcd17940" providerId="ADAL" clId="{F33888EA-D677-4E7A-ACFF-B31809A6C891}" dt="2020-06-27T04:24:35.228" v="70"/>
          <ac:spMkLst>
            <pc:docMk/>
            <pc:sldMk cId="353028489" sldId="261"/>
            <ac:spMk id="3" creationId="{A3731EE1-903B-44B8-AFFF-69FF4BCEE248}"/>
          </ac:spMkLst>
        </pc:spChg>
      </pc:sldChg>
      <pc:sldChg chg="addSp delSp modSp mod modTransition setBg modNotesTx">
        <pc:chgData name="Justin Moran" userId="2cd00384-eba4-4ffd-9a07-b294dcd17940" providerId="ADAL" clId="{F33888EA-D677-4E7A-ACFF-B31809A6C891}" dt="2020-08-14T04:12:47.030" v="19854" actId="20577"/>
        <pc:sldMkLst>
          <pc:docMk/>
          <pc:sldMk cId="521184109" sldId="262"/>
        </pc:sldMkLst>
        <pc:spChg chg="mod ord">
          <ac:chgData name="Justin Moran" userId="2cd00384-eba4-4ffd-9a07-b294dcd17940" providerId="ADAL" clId="{F33888EA-D677-4E7A-ACFF-B31809A6C891}" dt="2020-08-11T05:16:10.321" v="10768"/>
          <ac:spMkLst>
            <pc:docMk/>
            <pc:sldMk cId="521184109" sldId="262"/>
            <ac:spMk id="2" creationId="{F6FCB29B-F2CF-44B4-80E1-8C505AFBB7ED}"/>
          </ac:spMkLst>
        </pc:spChg>
        <pc:spChg chg="add del mod">
          <ac:chgData name="Justin Moran" userId="2cd00384-eba4-4ffd-9a07-b294dcd17940" providerId="ADAL" clId="{F33888EA-D677-4E7A-ACFF-B31809A6C891}" dt="2020-06-28T17:12:31.609" v="663" actId="478"/>
          <ac:spMkLst>
            <pc:docMk/>
            <pc:sldMk cId="521184109" sldId="262"/>
            <ac:spMk id="4" creationId="{A08CFC85-1484-4549-9B3E-1EA4A6570D70}"/>
          </ac:spMkLst>
        </pc:spChg>
        <pc:spChg chg="add del">
          <ac:chgData name="Justin Moran" userId="2cd00384-eba4-4ffd-9a07-b294dcd17940" providerId="ADAL" clId="{F33888EA-D677-4E7A-ACFF-B31809A6C891}" dt="2020-06-28T17:12:34.478" v="665" actId="26606"/>
          <ac:spMkLst>
            <pc:docMk/>
            <pc:sldMk cId="521184109" sldId="262"/>
            <ac:spMk id="1030" creationId="{EA1A6E57-24AC-4907-AB39-A0055DB8ABC8}"/>
          </ac:spMkLst>
        </pc:spChg>
        <pc:picChg chg="add del mod">
          <ac:chgData name="Justin Moran" userId="2cd00384-eba4-4ffd-9a07-b294dcd17940" providerId="ADAL" clId="{F33888EA-D677-4E7A-ACFF-B31809A6C891}" dt="2020-08-11T05:16:10.321" v="10768"/>
          <ac:picMkLst>
            <pc:docMk/>
            <pc:sldMk cId="521184109" sldId="262"/>
            <ac:picMk id="1026" creationId="{CC98F236-60E2-4F51-BADA-A85E5F57A64B}"/>
          </ac:picMkLst>
        </pc:picChg>
      </pc:sldChg>
      <pc:sldChg chg="addSp delSp modSp new mod modTransition setBg modShow modNotesTx">
        <pc:chgData name="Justin Moran" userId="2cd00384-eba4-4ffd-9a07-b294dcd17940" providerId="ADAL" clId="{F33888EA-D677-4E7A-ACFF-B31809A6C891}" dt="2020-08-14T02:24:07.936" v="19486" actId="20577"/>
        <pc:sldMkLst>
          <pc:docMk/>
          <pc:sldMk cId="1746488417" sldId="263"/>
        </pc:sldMkLst>
        <pc:spChg chg="mod">
          <ac:chgData name="Justin Moran" userId="2cd00384-eba4-4ffd-9a07-b294dcd17940" providerId="ADAL" clId="{F33888EA-D677-4E7A-ACFF-B31809A6C891}" dt="2020-08-11T05:20:39.174" v="10773" actId="26606"/>
          <ac:spMkLst>
            <pc:docMk/>
            <pc:sldMk cId="1746488417" sldId="263"/>
            <ac:spMk id="2" creationId="{858F9765-93CF-49D9-9FEC-1E571B08D251}"/>
          </ac:spMkLst>
        </pc:spChg>
        <pc:spChg chg="del mod">
          <ac:chgData name="Justin Moran" userId="2cd00384-eba4-4ffd-9a07-b294dcd17940" providerId="ADAL" clId="{F33888EA-D677-4E7A-ACFF-B31809A6C891}" dt="2020-08-11T05:20:39.174" v="10773" actId="26606"/>
          <ac:spMkLst>
            <pc:docMk/>
            <pc:sldMk cId="1746488417" sldId="263"/>
            <ac:spMk id="3" creationId="{4FD31781-062D-4E4D-A667-0513C8E4F9A7}"/>
          </ac:spMkLst>
        </pc:spChg>
        <pc:graphicFrameChg chg="add">
          <ac:chgData name="Justin Moran" userId="2cd00384-eba4-4ffd-9a07-b294dcd17940" providerId="ADAL" clId="{F33888EA-D677-4E7A-ACFF-B31809A6C891}" dt="2020-08-11T05:20:39.174" v="10773" actId="26606"/>
          <ac:graphicFrameMkLst>
            <pc:docMk/>
            <pc:sldMk cId="1746488417" sldId="263"/>
            <ac:graphicFrameMk id="5" creationId="{CE53AA8A-A80A-4674-B0C3-A2D84CDED9F3}"/>
          </ac:graphicFrameMkLst>
        </pc:graphicFrameChg>
      </pc:sldChg>
      <pc:sldChg chg="addSp delSp modSp new add del mod modTransition">
        <pc:chgData name="Justin Moran" userId="2cd00384-eba4-4ffd-9a07-b294dcd17940" providerId="ADAL" clId="{F33888EA-D677-4E7A-ACFF-B31809A6C891}" dt="2020-08-14T16:07:14.765" v="20020" actId="1076"/>
        <pc:sldMkLst>
          <pc:docMk/>
          <pc:sldMk cId="2799912234" sldId="264"/>
        </pc:sldMkLst>
        <pc:spChg chg="mod">
          <ac:chgData name="Justin Moran" userId="2cd00384-eba4-4ffd-9a07-b294dcd17940" providerId="ADAL" clId="{F33888EA-D677-4E7A-ACFF-B31809A6C891}" dt="2020-08-11T05:16:10.321" v="10768"/>
          <ac:spMkLst>
            <pc:docMk/>
            <pc:sldMk cId="2799912234" sldId="264"/>
            <ac:spMk id="2" creationId="{D028505B-5B90-4340-83B1-C72318A1C3CD}"/>
          </ac:spMkLst>
        </pc:spChg>
        <pc:spChg chg="add mod">
          <ac:chgData name="Justin Moran" userId="2cd00384-eba4-4ffd-9a07-b294dcd17940" providerId="ADAL" clId="{F33888EA-D677-4E7A-ACFF-B31809A6C891}" dt="2020-08-14T02:33:19.406" v="19640" actId="478"/>
          <ac:spMkLst>
            <pc:docMk/>
            <pc:sldMk cId="2799912234" sldId="264"/>
            <ac:spMk id="3" creationId="{45E1336D-4601-40D8-9B6C-B604A49DB28A}"/>
          </ac:spMkLst>
        </pc:spChg>
        <pc:spChg chg="add mod">
          <ac:chgData name="Justin Moran" userId="2cd00384-eba4-4ffd-9a07-b294dcd17940" providerId="ADAL" clId="{F33888EA-D677-4E7A-ACFF-B31809A6C891}" dt="2020-08-14T02:33:08.290" v="19637" actId="478"/>
          <ac:spMkLst>
            <pc:docMk/>
            <pc:sldMk cId="2799912234" sldId="264"/>
            <ac:spMk id="3" creationId="{9B6822EF-EF79-4D76-8DFB-89B9E51D644F}"/>
          </ac:spMkLst>
        </pc:spChg>
        <pc:spChg chg="add mod">
          <ac:chgData name="Justin Moran" userId="2cd00384-eba4-4ffd-9a07-b294dcd17940" providerId="ADAL" clId="{F33888EA-D677-4E7A-ACFF-B31809A6C891}" dt="2020-08-14T16:07:14.765" v="20020" actId="1076"/>
          <ac:spMkLst>
            <pc:docMk/>
            <pc:sldMk cId="2799912234" sldId="264"/>
            <ac:spMk id="3" creationId="{CC93A908-21C0-492A-A834-4AC1BEFEA538}"/>
          </ac:spMkLst>
        </pc:spChg>
        <pc:spChg chg="mod">
          <ac:chgData name="Justin Moran" userId="2cd00384-eba4-4ffd-9a07-b294dcd17940" providerId="ADAL" clId="{F33888EA-D677-4E7A-ACFF-B31809A6C891}" dt="2020-08-11T05:16:10.321" v="10768"/>
          <ac:spMkLst>
            <pc:docMk/>
            <pc:sldMk cId="2799912234" sldId="264"/>
            <ac:spMk id="3" creationId="{E3FA82FA-A0D0-4620-BC26-C7AC2C347DB8}"/>
          </ac:spMkLst>
        </pc:spChg>
        <pc:picChg chg="del">
          <ac:chgData name="Justin Moran" userId="2cd00384-eba4-4ffd-9a07-b294dcd17940" providerId="ADAL" clId="{F33888EA-D677-4E7A-ACFF-B31809A6C891}" dt="2020-08-14T02:33:08.290" v="19637" actId="478"/>
          <ac:picMkLst>
            <pc:docMk/>
            <pc:sldMk cId="2799912234" sldId="264"/>
            <ac:picMk id="1026" creationId="{56C66F52-EFB7-489F-9095-1EA8D924FB3E}"/>
          </ac:picMkLst>
        </pc:picChg>
        <pc:picChg chg="del">
          <ac:chgData name="Justin Moran" userId="2cd00384-eba4-4ffd-9a07-b294dcd17940" providerId="ADAL" clId="{F33888EA-D677-4E7A-ACFF-B31809A6C891}" dt="2020-08-14T02:33:19.406" v="19640" actId="478"/>
          <ac:picMkLst>
            <pc:docMk/>
            <pc:sldMk cId="2799912234" sldId="264"/>
            <ac:picMk id="2050" creationId="{517354A6-4307-4DA5-99F3-6E3CBB8748BE}"/>
          </ac:picMkLst>
        </pc:picChg>
      </pc:sldChg>
      <pc:sldChg chg="addSp delSp modSp">
        <pc:chgData name="Justin Moran" userId="2cd00384-eba4-4ffd-9a07-b294dcd17940" providerId="ADAL" clId="{F33888EA-D677-4E7A-ACFF-B31809A6C891}" dt="2020-08-14T02:33:09.375" v="19638"/>
        <pc:sldMkLst>
          <pc:docMk/>
          <pc:sldMk cId="3489632936" sldId="264"/>
        </pc:sldMkLst>
        <pc:spChg chg="del">
          <ac:chgData name="Justin Moran" userId="2cd00384-eba4-4ffd-9a07-b294dcd17940" providerId="ADAL" clId="{F33888EA-D677-4E7A-ACFF-B31809A6C891}" dt="2020-08-14T02:33:09.375" v="19638"/>
          <ac:spMkLst>
            <pc:docMk/>
            <pc:sldMk cId="3489632936" sldId="264"/>
            <ac:spMk id="3" creationId="{9B6822EF-EF79-4D76-8DFB-89B9E51D644F}"/>
          </ac:spMkLst>
        </pc:spChg>
        <pc:picChg chg="add mod">
          <ac:chgData name="Justin Moran" userId="2cd00384-eba4-4ffd-9a07-b294dcd17940" providerId="ADAL" clId="{F33888EA-D677-4E7A-ACFF-B31809A6C891}" dt="2020-08-14T02:33:09.375" v="19638"/>
          <ac:picMkLst>
            <pc:docMk/>
            <pc:sldMk cId="3489632936" sldId="264"/>
            <ac:picMk id="2050" creationId="{517354A6-4307-4DA5-99F3-6E3CBB8748BE}"/>
          </ac:picMkLst>
        </pc:picChg>
      </pc:sldChg>
      <pc:sldChg chg="addSp delSp modSp">
        <pc:chgData name="Justin Moran" userId="2cd00384-eba4-4ffd-9a07-b294dcd17940" providerId="ADAL" clId="{F33888EA-D677-4E7A-ACFF-B31809A6C891}" dt="2020-08-14T02:30:39.893" v="19635"/>
        <pc:sldMkLst>
          <pc:docMk/>
          <pc:sldMk cId="3590017885" sldId="264"/>
        </pc:sldMkLst>
        <pc:spChg chg="del">
          <ac:chgData name="Justin Moran" userId="2cd00384-eba4-4ffd-9a07-b294dcd17940" providerId="ADAL" clId="{F33888EA-D677-4E7A-ACFF-B31809A6C891}" dt="2020-08-14T02:30:39.893" v="19635"/>
          <ac:spMkLst>
            <pc:docMk/>
            <pc:sldMk cId="3590017885" sldId="264"/>
            <ac:spMk id="3" creationId="{E3FA82FA-A0D0-4620-BC26-C7AC2C347DB8}"/>
          </ac:spMkLst>
        </pc:spChg>
        <pc:picChg chg="add mod">
          <ac:chgData name="Justin Moran" userId="2cd00384-eba4-4ffd-9a07-b294dcd17940" providerId="ADAL" clId="{F33888EA-D677-4E7A-ACFF-B31809A6C891}" dt="2020-08-14T02:30:39.893" v="19635"/>
          <ac:picMkLst>
            <pc:docMk/>
            <pc:sldMk cId="3590017885" sldId="264"/>
            <ac:picMk id="1026" creationId="{56C66F52-EFB7-489F-9095-1EA8D924FB3E}"/>
          </ac:picMkLst>
        </pc:picChg>
      </pc:sldChg>
      <pc:sldChg chg="addSp delSp modSp">
        <pc:chgData name="Justin Moran" userId="2cd00384-eba4-4ffd-9a07-b294dcd17940" providerId="ADAL" clId="{F33888EA-D677-4E7A-ACFF-B31809A6C891}" dt="2020-08-14T02:33:21.397" v="19641"/>
        <pc:sldMkLst>
          <pc:docMk/>
          <pc:sldMk cId="3698209746" sldId="264"/>
        </pc:sldMkLst>
        <pc:spChg chg="del">
          <ac:chgData name="Justin Moran" userId="2cd00384-eba4-4ffd-9a07-b294dcd17940" providerId="ADAL" clId="{F33888EA-D677-4E7A-ACFF-B31809A6C891}" dt="2020-08-14T02:33:21.397" v="19641"/>
          <ac:spMkLst>
            <pc:docMk/>
            <pc:sldMk cId="3698209746" sldId="264"/>
            <ac:spMk id="3" creationId="{45E1336D-4601-40D8-9B6C-B604A49DB28A}"/>
          </ac:spMkLst>
        </pc:spChg>
        <pc:picChg chg="add mod">
          <ac:chgData name="Justin Moran" userId="2cd00384-eba4-4ffd-9a07-b294dcd17940" providerId="ADAL" clId="{F33888EA-D677-4E7A-ACFF-B31809A6C891}" dt="2020-08-14T02:33:21.397" v="19641"/>
          <ac:picMkLst>
            <pc:docMk/>
            <pc:sldMk cId="3698209746" sldId="264"/>
            <ac:picMk id="3074" creationId="{546C363A-99F7-4895-A43E-3E94C4CEB5AA}"/>
          </ac:picMkLst>
        </pc:picChg>
      </pc:sldChg>
      <pc:sldChg chg="addSp delSp modSp new mod modTransition setBg setClrOvrMap modNotesTx">
        <pc:chgData name="Justin Moran" userId="2cd00384-eba4-4ffd-9a07-b294dcd17940" providerId="ADAL" clId="{F33888EA-D677-4E7A-ACFF-B31809A6C891}" dt="2020-08-11T17:16:15.282" v="12355"/>
        <pc:sldMkLst>
          <pc:docMk/>
          <pc:sldMk cId="3379630970" sldId="265"/>
        </pc:sldMkLst>
        <pc:spChg chg="mod">
          <ac:chgData name="Justin Moran" userId="2cd00384-eba4-4ffd-9a07-b294dcd17940" providerId="ADAL" clId="{F33888EA-D677-4E7A-ACFF-B31809A6C891}" dt="2020-08-08T18:51:10.062" v="3328" actId="20577"/>
          <ac:spMkLst>
            <pc:docMk/>
            <pc:sldMk cId="3379630970" sldId="265"/>
            <ac:spMk id="2" creationId="{C4226688-5396-4696-AAEB-5C34DA6DF3B2}"/>
          </ac:spMkLst>
        </pc:spChg>
        <pc:spChg chg="del">
          <ac:chgData name="Justin Moran" userId="2cd00384-eba4-4ffd-9a07-b294dcd17940" providerId="ADAL" clId="{F33888EA-D677-4E7A-ACFF-B31809A6C891}" dt="2020-06-27T04:21:02.607" v="53"/>
          <ac:spMkLst>
            <pc:docMk/>
            <pc:sldMk cId="3379630970" sldId="265"/>
            <ac:spMk id="3" creationId="{1AA0756C-4BB3-4A97-B34B-5E58B4A88C53}"/>
          </ac:spMkLst>
        </pc:spChg>
        <pc:spChg chg="add del">
          <ac:chgData name="Justin Moran" userId="2cd00384-eba4-4ffd-9a07-b294dcd17940" providerId="ADAL" clId="{F33888EA-D677-4E7A-ACFF-B31809A6C891}" dt="2020-06-27T04:36:36.029" v="333" actId="22"/>
          <ac:spMkLst>
            <pc:docMk/>
            <pc:sldMk cId="3379630970" sldId="265"/>
            <ac:spMk id="10" creationId="{CB82EA91-3F60-4671-B048-9BA99A0536B8}"/>
          </ac:spMkLst>
        </pc:spChg>
        <pc:spChg chg="add del">
          <ac:chgData name="Justin Moran" userId="2cd00384-eba4-4ffd-9a07-b294dcd17940" providerId="ADAL" clId="{F33888EA-D677-4E7A-ACFF-B31809A6C891}" dt="2020-06-27T04:36:22.041" v="330" actId="26606"/>
          <ac:spMkLst>
            <pc:docMk/>
            <pc:sldMk cId="3379630970" sldId="265"/>
            <ac:spMk id="73" creationId="{95CB840F-8E41-4CA5-B79B-25CC80AD234A}"/>
          </ac:spMkLst>
        </pc:spChg>
        <pc:spChg chg="add mod">
          <ac:chgData name="Justin Moran" userId="2cd00384-eba4-4ffd-9a07-b294dcd17940" providerId="ADAL" clId="{F33888EA-D677-4E7A-ACFF-B31809A6C891}" dt="2020-06-27T04:36:22.041" v="330" actId="26606"/>
          <ac:spMkLst>
            <pc:docMk/>
            <pc:sldMk cId="3379630970" sldId="265"/>
            <ac:spMk id="2054" creationId="{CD8E8ACC-38DE-48C4-8A6C-3552D85A51AB}"/>
          </ac:spMkLst>
        </pc:spChg>
        <pc:picChg chg="add del">
          <ac:chgData name="Justin Moran" userId="2cd00384-eba4-4ffd-9a07-b294dcd17940" providerId="ADAL" clId="{F33888EA-D677-4E7A-ACFF-B31809A6C891}" dt="2020-06-27T04:36:13.506" v="325" actId="26606"/>
          <ac:picMkLst>
            <pc:docMk/>
            <pc:sldMk cId="3379630970" sldId="265"/>
            <ac:picMk id="139" creationId="{08187575-5CB4-477B-AA47-020C6D2A786E}"/>
          </ac:picMkLst>
        </pc:picChg>
        <pc:picChg chg="add del">
          <ac:chgData name="Justin Moran" userId="2cd00384-eba4-4ffd-9a07-b294dcd17940" providerId="ADAL" clId="{F33888EA-D677-4E7A-ACFF-B31809A6C891}" dt="2020-06-27T04:36:13.506" v="325" actId="26606"/>
          <ac:picMkLst>
            <pc:docMk/>
            <pc:sldMk cId="3379630970" sldId="265"/>
            <ac:picMk id="141" creationId="{EE585F70-7C5D-424E-A182-39507AF48A0C}"/>
          </ac:picMkLst>
        </pc:picChg>
        <pc:picChg chg="add del mod">
          <ac:chgData name="Justin Moran" userId="2cd00384-eba4-4ffd-9a07-b294dcd17940" providerId="ADAL" clId="{F33888EA-D677-4E7A-ACFF-B31809A6C891}" dt="2020-06-27T04:36:31.669" v="331" actId="478"/>
          <ac:picMkLst>
            <pc:docMk/>
            <pc:sldMk cId="3379630970" sldId="265"/>
            <ac:picMk id="2050" creationId="{768EE115-6FCA-4F34-9728-792E5B2722A9}"/>
          </ac:picMkLst>
        </pc:picChg>
        <pc:picChg chg="add mod">
          <ac:chgData name="Justin Moran" userId="2cd00384-eba4-4ffd-9a07-b294dcd17940" providerId="ADAL" clId="{F33888EA-D677-4E7A-ACFF-B31809A6C891}" dt="2020-06-27T04:38:28.793" v="379" actId="1076"/>
          <ac:picMkLst>
            <pc:docMk/>
            <pc:sldMk cId="3379630970" sldId="265"/>
            <ac:picMk id="2052" creationId="{FCB691CE-4873-46EB-91E7-D9FC3303B4CA}"/>
          </ac:picMkLst>
        </pc:picChg>
      </pc:sldChg>
      <pc:sldChg chg="addSp delSp modSp new mod ord modTransition modShow modNotesTx">
        <pc:chgData name="Justin Moran" userId="2cd00384-eba4-4ffd-9a07-b294dcd17940" providerId="ADAL" clId="{F33888EA-D677-4E7A-ACFF-B31809A6C891}" dt="2020-08-14T16:08:12.540" v="20145" actId="20577"/>
        <pc:sldMkLst>
          <pc:docMk/>
          <pc:sldMk cId="3155732979" sldId="266"/>
        </pc:sldMkLst>
        <pc:spChg chg="mod">
          <ac:chgData name="Justin Moran" userId="2cd00384-eba4-4ffd-9a07-b294dcd17940" providerId="ADAL" clId="{F33888EA-D677-4E7A-ACFF-B31809A6C891}" dt="2020-08-11T05:16:10.321" v="10768"/>
          <ac:spMkLst>
            <pc:docMk/>
            <pc:sldMk cId="3155732979" sldId="266"/>
            <ac:spMk id="2" creationId="{4D50F6BE-4E50-4D97-BB5F-5D945EDF6F84}"/>
          </ac:spMkLst>
        </pc:spChg>
        <pc:spChg chg="del">
          <ac:chgData name="Justin Moran" userId="2cd00384-eba4-4ffd-9a07-b294dcd17940" providerId="ADAL" clId="{F33888EA-D677-4E7A-ACFF-B31809A6C891}" dt="2020-06-27T04:38:58.025" v="388"/>
          <ac:spMkLst>
            <pc:docMk/>
            <pc:sldMk cId="3155732979" sldId="266"/>
            <ac:spMk id="3" creationId="{0693CF50-6B41-4A8D-8AC3-E23B88E61EBF}"/>
          </ac:spMkLst>
        </pc:spChg>
        <pc:picChg chg="add mod">
          <ac:chgData name="Justin Moran" userId="2cd00384-eba4-4ffd-9a07-b294dcd17940" providerId="ADAL" clId="{F33888EA-D677-4E7A-ACFF-B31809A6C891}" dt="2020-08-11T05:16:10.321" v="10768"/>
          <ac:picMkLst>
            <pc:docMk/>
            <pc:sldMk cId="3155732979" sldId="266"/>
            <ac:picMk id="3074" creationId="{EDDA8360-2722-47AE-AAA0-E7AF6FB10CC2}"/>
          </ac:picMkLst>
        </pc:picChg>
      </pc:sldChg>
      <pc:sldChg chg="addSp delSp modSp new mod ord modTransition setBg modNotesTx">
        <pc:chgData name="Justin Moran" userId="2cd00384-eba4-4ffd-9a07-b294dcd17940" providerId="ADAL" clId="{F33888EA-D677-4E7A-ACFF-B31809A6C891}" dt="2020-08-14T04:53:05.673" v="19869" actId="26606"/>
        <pc:sldMkLst>
          <pc:docMk/>
          <pc:sldMk cId="25355919" sldId="267"/>
        </pc:sldMkLst>
        <pc:spChg chg="mod">
          <ac:chgData name="Justin Moran" userId="2cd00384-eba4-4ffd-9a07-b294dcd17940" providerId="ADAL" clId="{F33888EA-D677-4E7A-ACFF-B31809A6C891}" dt="2020-08-14T04:53:05.673" v="19869" actId="26606"/>
          <ac:spMkLst>
            <pc:docMk/>
            <pc:sldMk cId="25355919" sldId="267"/>
            <ac:spMk id="2" creationId="{378319F5-2E50-42E8-AB66-B4B974F94946}"/>
          </ac:spMkLst>
        </pc:spChg>
        <pc:spChg chg="mod">
          <ac:chgData name="Justin Moran" userId="2cd00384-eba4-4ffd-9a07-b294dcd17940" providerId="ADAL" clId="{F33888EA-D677-4E7A-ACFF-B31809A6C891}" dt="2020-08-14T04:53:05.673" v="19869" actId="26606"/>
          <ac:spMkLst>
            <pc:docMk/>
            <pc:sldMk cId="25355919" sldId="267"/>
            <ac:spMk id="3" creationId="{567F634F-0DE5-44F0-8ABC-19D2A4BEE2DB}"/>
          </ac:spMkLst>
        </pc:spChg>
        <pc:spChg chg="add del">
          <ac:chgData name="Justin Moran" userId="2cd00384-eba4-4ffd-9a07-b294dcd17940" providerId="ADAL" clId="{F33888EA-D677-4E7A-ACFF-B31809A6C891}" dt="2020-08-14T04:53:05.673" v="19869" actId="26606"/>
          <ac:spMkLst>
            <pc:docMk/>
            <pc:sldMk cId="25355919" sldId="267"/>
            <ac:spMk id="8" creationId="{AC224410-FF86-4FBB-A05E-61232D4B1368}"/>
          </ac:spMkLst>
        </pc:spChg>
        <pc:spChg chg="add del">
          <ac:chgData name="Justin Moran" userId="2cd00384-eba4-4ffd-9a07-b294dcd17940" providerId="ADAL" clId="{F33888EA-D677-4E7A-ACFF-B31809A6C891}" dt="2020-08-14T04:53:05.673" v="19869" actId="26606"/>
          <ac:spMkLst>
            <pc:docMk/>
            <pc:sldMk cId="25355919" sldId="267"/>
            <ac:spMk id="10" creationId="{F3BDD110-869E-4A8C-9250-C7AE5C840842}"/>
          </ac:spMkLst>
        </pc:spChg>
        <pc:spChg chg="add del">
          <ac:chgData name="Justin Moran" userId="2cd00384-eba4-4ffd-9a07-b294dcd17940" providerId="ADAL" clId="{F33888EA-D677-4E7A-ACFF-B31809A6C891}" dt="2020-08-14T04:53:04.457" v="19866" actId="26606"/>
          <ac:spMkLst>
            <pc:docMk/>
            <pc:sldMk cId="25355919" sldId="267"/>
            <ac:spMk id="15" creationId="{9A6C2C86-63BF-47D5-AA3F-905111A238E2}"/>
          </ac:spMkLst>
        </pc:spChg>
        <pc:spChg chg="add del">
          <ac:chgData name="Justin Moran" userId="2cd00384-eba4-4ffd-9a07-b294dcd17940" providerId="ADAL" clId="{F33888EA-D677-4E7A-ACFF-B31809A6C891}" dt="2020-08-14T04:53:05.667" v="19868" actId="26606"/>
          <ac:spMkLst>
            <pc:docMk/>
            <pc:sldMk cId="25355919" sldId="267"/>
            <ac:spMk id="20" creationId="{69652D62-ECFB-408E-ABE6-155A644F433D}"/>
          </ac:spMkLst>
        </pc:spChg>
        <pc:spChg chg="add del">
          <ac:chgData name="Justin Moran" userId="2cd00384-eba4-4ffd-9a07-b294dcd17940" providerId="ADAL" clId="{F33888EA-D677-4E7A-ACFF-B31809A6C891}" dt="2020-08-14T04:53:05.667" v="19868" actId="26606"/>
          <ac:spMkLst>
            <pc:docMk/>
            <pc:sldMk cId="25355919" sldId="267"/>
            <ac:spMk id="21" creationId="{C1FEA985-924B-4044-8778-32D1E7164C01}"/>
          </ac:spMkLst>
        </pc:spChg>
        <pc:spChg chg="add">
          <ac:chgData name="Justin Moran" userId="2cd00384-eba4-4ffd-9a07-b294dcd17940" providerId="ADAL" clId="{F33888EA-D677-4E7A-ACFF-B31809A6C891}" dt="2020-08-14T04:53:05.673" v="19869" actId="26606"/>
          <ac:spMkLst>
            <pc:docMk/>
            <pc:sldMk cId="25355919" sldId="267"/>
            <ac:spMk id="23" creationId="{9A6C2C86-63BF-47D5-AA3F-905111A238E2}"/>
          </ac:spMkLst>
        </pc:spChg>
        <pc:cxnChg chg="add del">
          <ac:chgData name="Justin Moran" userId="2cd00384-eba4-4ffd-9a07-b294dcd17940" providerId="ADAL" clId="{F33888EA-D677-4E7A-ACFF-B31809A6C891}" dt="2020-08-14T04:53:04.457" v="19866" actId="26606"/>
          <ac:cxnSpMkLst>
            <pc:docMk/>
            <pc:sldMk cId="25355919" sldId="267"/>
            <ac:cxnSpMk id="17" creationId="{425A0768-3044-4AA9-A889-D2CAA68C517A}"/>
          </ac:cxnSpMkLst>
        </pc:cxnChg>
        <pc:cxnChg chg="add del">
          <ac:chgData name="Justin Moran" userId="2cd00384-eba4-4ffd-9a07-b294dcd17940" providerId="ADAL" clId="{F33888EA-D677-4E7A-ACFF-B31809A6C891}" dt="2020-08-14T04:53:05.667" v="19868" actId="26606"/>
          <ac:cxnSpMkLst>
            <pc:docMk/>
            <pc:sldMk cId="25355919" sldId="267"/>
            <ac:cxnSpMk id="19" creationId="{96C7F9CB-BCC3-4648-8DEF-07B0887D87D6}"/>
          </ac:cxnSpMkLst>
        </pc:cxnChg>
        <pc:cxnChg chg="add">
          <ac:chgData name="Justin Moran" userId="2cd00384-eba4-4ffd-9a07-b294dcd17940" providerId="ADAL" clId="{F33888EA-D677-4E7A-ACFF-B31809A6C891}" dt="2020-08-14T04:53:05.673" v="19869" actId="26606"/>
          <ac:cxnSpMkLst>
            <pc:docMk/>
            <pc:sldMk cId="25355919" sldId="267"/>
            <ac:cxnSpMk id="24" creationId="{425A0768-3044-4AA9-A889-D2CAA68C517A}"/>
          </ac:cxnSpMkLst>
        </pc:cxnChg>
      </pc:sldChg>
      <pc:sldChg chg="modSp new mod modTransition modShow">
        <pc:chgData name="Justin Moran" userId="2cd00384-eba4-4ffd-9a07-b294dcd17940" providerId="ADAL" clId="{F33888EA-D677-4E7A-ACFF-B31809A6C891}" dt="2020-08-11T05:16:10.321" v="10768"/>
        <pc:sldMkLst>
          <pc:docMk/>
          <pc:sldMk cId="896048197" sldId="268"/>
        </pc:sldMkLst>
        <pc:spChg chg="mod">
          <ac:chgData name="Justin Moran" userId="2cd00384-eba4-4ffd-9a07-b294dcd17940" providerId="ADAL" clId="{F33888EA-D677-4E7A-ACFF-B31809A6C891}" dt="2020-08-11T05:16:10.321" v="10768"/>
          <ac:spMkLst>
            <pc:docMk/>
            <pc:sldMk cId="896048197" sldId="268"/>
            <ac:spMk id="2" creationId="{C54B3204-3C4A-452B-B35B-C9CB6DA0E8E2}"/>
          </ac:spMkLst>
        </pc:spChg>
        <pc:spChg chg="mod">
          <ac:chgData name="Justin Moran" userId="2cd00384-eba4-4ffd-9a07-b294dcd17940" providerId="ADAL" clId="{F33888EA-D677-4E7A-ACFF-B31809A6C891}" dt="2020-08-11T05:16:10.321" v="10768"/>
          <ac:spMkLst>
            <pc:docMk/>
            <pc:sldMk cId="896048197" sldId="268"/>
            <ac:spMk id="3" creationId="{8AE79BDE-64E4-4A84-B2EE-C98B7E6CF016}"/>
          </ac:spMkLst>
        </pc:spChg>
      </pc:sldChg>
      <pc:sldChg chg="addSp delSp modSp add mod setBg modNotesTx">
        <pc:chgData name="Justin Moran" userId="2cd00384-eba4-4ffd-9a07-b294dcd17940" providerId="ADAL" clId="{F33888EA-D677-4E7A-ACFF-B31809A6C891}" dt="2020-08-14T04:52:50.387" v="19864" actId="26606"/>
        <pc:sldMkLst>
          <pc:docMk/>
          <pc:sldMk cId="760489768" sldId="269"/>
        </pc:sldMkLst>
        <pc:spChg chg="mod">
          <ac:chgData name="Justin Moran" userId="2cd00384-eba4-4ffd-9a07-b294dcd17940" providerId="ADAL" clId="{F33888EA-D677-4E7A-ACFF-B31809A6C891}" dt="2020-08-14T04:52:50.387" v="19864" actId="26606"/>
          <ac:spMkLst>
            <pc:docMk/>
            <pc:sldMk cId="760489768" sldId="269"/>
            <ac:spMk id="2" creationId="{879371EC-0503-4E55-B8DB-A1C0A97C00A8}"/>
          </ac:spMkLst>
        </pc:spChg>
        <pc:spChg chg="add del mod">
          <ac:chgData name="Justin Moran" userId="2cd00384-eba4-4ffd-9a07-b294dcd17940" providerId="ADAL" clId="{F33888EA-D677-4E7A-ACFF-B31809A6C891}" dt="2020-08-14T04:52:50.387" v="19864" actId="26606"/>
          <ac:spMkLst>
            <pc:docMk/>
            <pc:sldMk cId="760489768" sldId="269"/>
            <ac:spMk id="3" creationId="{51357BDD-9B22-42AC-AA7E-759AD5A3462D}"/>
          </ac:spMkLst>
        </pc:spChg>
        <pc:spChg chg="add del">
          <ac:chgData name="Justin Moran" userId="2cd00384-eba4-4ffd-9a07-b294dcd17940" providerId="ADAL" clId="{F33888EA-D677-4E7A-ACFF-B31809A6C891}" dt="2020-08-14T04:52:50.350" v="19863" actId="26606"/>
          <ac:spMkLst>
            <pc:docMk/>
            <pc:sldMk cId="760489768" sldId="269"/>
            <ac:spMk id="8" creationId="{AC224410-FF86-4FBB-A05E-61232D4B1368}"/>
          </ac:spMkLst>
        </pc:spChg>
        <pc:spChg chg="add del">
          <ac:chgData name="Justin Moran" userId="2cd00384-eba4-4ffd-9a07-b294dcd17940" providerId="ADAL" clId="{F33888EA-D677-4E7A-ACFF-B31809A6C891}" dt="2020-08-14T04:52:50.350" v="19863" actId="26606"/>
          <ac:spMkLst>
            <pc:docMk/>
            <pc:sldMk cId="760489768" sldId="269"/>
            <ac:spMk id="10" creationId="{F3BDD110-869E-4A8C-9250-C7AE5C840842}"/>
          </ac:spMkLst>
        </pc:spChg>
        <pc:spChg chg="add del">
          <ac:chgData name="Justin Moran" userId="2cd00384-eba4-4ffd-9a07-b294dcd17940" providerId="ADAL" clId="{F33888EA-D677-4E7A-ACFF-B31809A6C891}" dt="2020-08-14T04:52:50.350" v="19863" actId="26606"/>
          <ac:spMkLst>
            <pc:docMk/>
            <pc:sldMk cId="760489768" sldId="269"/>
            <ac:spMk id="16" creationId="{51357BDD-9B22-42AC-AA7E-759AD5A3462D}"/>
          </ac:spMkLst>
        </pc:spChg>
        <pc:spChg chg="add">
          <ac:chgData name="Justin Moran" userId="2cd00384-eba4-4ffd-9a07-b294dcd17940" providerId="ADAL" clId="{F33888EA-D677-4E7A-ACFF-B31809A6C891}" dt="2020-08-14T04:52:50.387" v="19864" actId="26606"/>
          <ac:spMkLst>
            <pc:docMk/>
            <pc:sldMk cId="760489768" sldId="269"/>
            <ac:spMk id="18" creationId="{9A6C2C86-63BF-47D5-AA3F-905111A238E2}"/>
          </ac:spMkLst>
        </pc:spChg>
        <pc:spChg chg="add">
          <ac:chgData name="Justin Moran" userId="2cd00384-eba4-4ffd-9a07-b294dcd17940" providerId="ADAL" clId="{F33888EA-D677-4E7A-ACFF-B31809A6C891}" dt="2020-08-14T04:52:50.387" v="19864" actId="26606"/>
          <ac:spMkLst>
            <pc:docMk/>
            <pc:sldMk cId="760489768" sldId="269"/>
            <ac:spMk id="20" creationId="{51357BDD-9B22-42AC-AA7E-759AD5A3462D}"/>
          </ac:spMkLst>
        </pc:spChg>
        <pc:graphicFrameChg chg="add del">
          <ac:chgData name="Justin Moran" userId="2cd00384-eba4-4ffd-9a07-b294dcd17940" providerId="ADAL" clId="{F33888EA-D677-4E7A-ACFF-B31809A6C891}" dt="2020-08-14T04:52:44.102" v="19857" actId="26606"/>
          <ac:graphicFrameMkLst>
            <pc:docMk/>
            <pc:sldMk cId="760489768" sldId="269"/>
            <ac:graphicFrameMk id="5" creationId="{D68E82F2-C2BB-4F69-BFA9-DA89B4E5B2E4}"/>
          </ac:graphicFrameMkLst>
        </pc:graphicFrameChg>
        <pc:graphicFrameChg chg="add del">
          <ac:chgData name="Justin Moran" userId="2cd00384-eba4-4ffd-9a07-b294dcd17940" providerId="ADAL" clId="{F33888EA-D677-4E7A-ACFF-B31809A6C891}" dt="2020-08-14T04:52:47.397" v="19859" actId="26606"/>
          <ac:graphicFrameMkLst>
            <pc:docMk/>
            <pc:sldMk cId="760489768" sldId="269"/>
            <ac:graphicFrameMk id="11" creationId="{FB2AA883-9EC6-44A3-ADA3-DBCC722F4FF9}"/>
          </ac:graphicFrameMkLst>
        </pc:graphicFrameChg>
        <pc:graphicFrameChg chg="add del">
          <ac:chgData name="Justin Moran" userId="2cd00384-eba4-4ffd-9a07-b294dcd17940" providerId="ADAL" clId="{F33888EA-D677-4E7A-ACFF-B31809A6C891}" dt="2020-08-14T04:52:49.427" v="19861" actId="26606"/>
          <ac:graphicFrameMkLst>
            <pc:docMk/>
            <pc:sldMk cId="760489768" sldId="269"/>
            <ac:graphicFrameMk id="14" creationId="{25B020E2-A4E6-48FA-9875-150E9138A78D}"/>
          </ac:graphicFrameMkLst>
        </pc:graphicFrameChg>
        <pc:picChg chg="add del">
          <ac:chgData name="Justin Moran" userId="2cd00384-eba4-4ffd-9a07-b294dcd17940" providerId="ADAL" clId="{F33888EA-D677-4E7A-ACFF-B31809A6C891}" dt="2020-08-14T04:52:44.102" v="19857" actId="26606"/>
          <ac:picMkLst>
            <pc:docMk/>
            <pc:sldMk cId="760489768" sldId="269"/>
            <ac:picMk id="9" creationId="{B577D423-FE81-4236-89DE-39776B810941}"/>
          </ac:picMkLst>
        </pc:picChg>
        <pc:picChg chg="add del">
          <ac:chgData name="Justin Moran" userId="2cd00384-eba4-4ffd-9a07-b294dcd17940" providerId="ADAL" clId="{F33888EA-D677-4E7A-ACFF-B31809A6C891}" dt="2020-08-14T04:52:49.427" v="19861" actId="26606"/>
          <ac:picMkLst>
            <pc:docMk/>
            <pc:sldMk cId="760489768" sldId="269"/>
            <ac:picMk id="13" creationId="{82AABC82-C2D1-4340-A6DF-6E73DF06FCAC}"/>
          </ac:picMkLst>
        </pc:picChg>
        <pc:cxnChg chg="add">
          <ac:chgData name="Justin Moran" userId="2cd00384-eba4-4ffd-9a07-b294dcd17940" providerId="ADAL" clId="{F33888EA-D677-4E7A-ACFF-B31809A6C891}" dt="2020-08-14T04:52:50.387" v="19864" actId="26606"/>
          <ac:cxnSpMkLst>
            <pc:docMk/>
            <pc:sldMk cId="760489768" sldId="269"/>
            <ac:cxnSpMk id="19" creationId="{425A0768-3044-4AA9-A889-D2CAA68C517A}"/>
          </ac:cxnSpMkLst>
        </pc:cxnChg>
      </pc:sldChg>
      <pc:sldChg chg="modSp add del mod modNotesTx">
        <pc:chgData name="Justin Moran" userId="2cd00384-eba4-4ffd-9a07-b294dcd17940" providerId="ADAL" clId="{F33888EA-D677-4E7A-ACFF-B31809A6C891}" dt="2020-07-18T18:06:53.244" v="2469" actId="2696"/>
        <pc:sldMkLst>
          <pc:docMk/>
          <pc:sldMk cId="1758860984" sldId="269"/>
        </pc:sldMkLst>
        <pc:spChg chg="mod">
          <ac:chgData name="Justin Moran" userId="2cd00384-eba4-4ffd-9a07-b294dcd17940" providerId="ADAL" clId="{F33888EA-D677-4E7A-ACFF-B31809A6C891}" dt="2020-07-17T21:10:56.552" v="2333" actId="20577"/>
          <ac:spMkLst>
            <pc:docMk/>
            <pc:sldMk cId="1758860984" sldId="269"/>
            <ac:spMk id="2" creationId="{F6FCB29B-F2CF-44B4-80E1-8C505AFBB7ED}"/>
          </ac:spMkLst>
        </pc:spChg>
      </pc:sldChg>
      <pc:sldChg chg="modSp new del mod">
        <pc:chgData name="Justin Moran" userId="2cd00384-eba4-4ffd-9a07-b294dcd17940" providerId="ADAL" clId="{F33888EA-D677-4E7A-ACFF-B31809A6C891}" dt="2020-06-28T17:51:45.610" v="2190" actId="47"/>
        <pc:sldMkLst>
          <pc:docMk/>
          <pc:sldMk cId="4259784968" sldId="269"/>
        </pc:sldMkLst>
        <pc:spChg chg="mod">
          <ac:chgData name="Justin Moran" userId="2cd00384-eba4-4ffd-9a07-b294dcd17940" providerId="ADAL" clId="{F33888EA-D677-4E7A-ACFF-B31809A6C891}" dt="2020-06-28T17:50:25.994" v="2050" actId="27636"/>
          <ac:spMkLst>
            <pc:docMk/>
            <pc:sldMk cId="4259784968" sldId="269"/>
            <ac:spMk id="2" creationId="{E434BA20-5331-4532-A1B4-E955E6A00031}"/>
          </ac:spMkLst>
        </pc:spChg>
      </pc:sldChg>
      <pc:sldChg chg="modSp add mod modNotesTx">
        <pc:chgData name="Justin Moran" userId="2cd00384-eba4-4ffd-9a07-b294dcd17940" providerId="ADAL" clId="{F33888EA-D677-4E7A-ACFF-B31809A6C891}" dt="2020-08-11T04:46:38.722" v="10492" actId="20577"/>
        <pc:sldMkLst>
          <pc:docMk/>
          <pc:sldMk cId="2632201719" sldId="270"/>
        </pc:sldMkLst>
        <pc:spChg chg="mod">
          <ac:chgData name="Justin Moran" userId="2cd00384-eba4-4ffd-9a07-b294dcd17940" providerId="ADAL" clId="{F33888EA-D677-4E7A-ACFF-B31809A6C891}" dt="2020-08-11T04:37:46.138" v="10451" actId="20577"/>
          <ac:spMkLst>
            <pc:docMk/>
            <pc:sldMk cId="2632201719" sldId="270"/>
            <ac:spMk id="2" creationId="{C5539424-E444-4867-9B29-5D542BB78F0B}"/>
          </ac:spMkLst>
        </pc:spChg>
      </pc:sldChg>
      <pc:sldChg chg="addSp delSp modSp new del mod">
        <pc:chgData name="Justin Moran" userId="2cd00384-eba4-4ffd-9a07-b294dcd17940" providerId="ADAL" clId="{F33888EA-D677-4E7A-ACFF-B31809A6C891}" dt="2020-08-13T02:32:46.365" v="12706" actId="47"/>
        <pc:sldMkLst>
          <pc:docMk/>
          <pc:sldMk cId="540719053" sldId="271"/>
        </pc:sldMkLst>
        <pc:spChg chg="mod">
          <ac:chgData name="Justin Moran" userId="2cd00384-eba4-4ffd-9a07-b294dcd17940" providerId="ADAL" clId="{F33888EA-D677-4E7A-ACFF-B31809A6C891}" dt="2020-08-11T17:16:55.610" v="12392" actId="20577"/>
          <ac:spMkLst>
            <pc:docMk/>
            <pc:sldMk cId="540719053" sldId="271"/>
            <ac:spMk id="2" creationId="{645B2899-09DE-4AD1-BE08-C49A64697A6C}"/>
          </ac:spMkLst>
        </pc:spChg>
        <pc:spChg chg="del mod">
          <ac:chgData name="Justin Moran" userId="2cd00384-eba4-4ffd-9a07-b294dcd17940" providerId="ADAL" clId="{F33888EA-D677-4E7A-ACFF-B31809A6C891}" dt="2020-08-13T02:25:52.622" v="12474" actId="478"/>
          <ac:spMkLst>
            <pc:docMk/>
            <pc:sldMk cId="540719053" sldId="271"/>
            <ac:spMk id="3" creationId="{9D02EEF3-CFFE-48ED-BC58-A68BD24761C1}"/>
          </ac:spMkLst>
        </pc:spChg>
        <pc:spChg chg="add del mod">
          <ac:chgData name="Justin Moran" userId="2cd00384-eba4-4ffd-9a07-b294dcd17940" providerId="ADAL" clId="{F33888EA-D677-4E7A-ACFF-B31809A6C891}" dt="2020-08-13T02:31:45.898" v="12632" actId="478"/>
          <ac:spMkLst>
            <pc:docMk/>
            <pc:sldMk cId="540719053" sldId="271"/>
            <ac:spMk id="4" creationId="{FA7AA2BD-7155-475F-8067-3933250F9587}"/>
          </ac:spMkLst>
        </pc:spChg>
        <pc:spChg chg="add del mod">
          <ac:chgData name="Justin Moran" userId="2cd00384-eba4-4ffd-9a07-b294dcd17940" providerId="ADAL" clId="{F33888EA-D677-4E7A-ACFF-B31809A6C891}" dt="2020-08-13T02:31:46.358" v="12633" actId="478"/>
          <ac:spMkLst>
            <pc:docMk/>
            <pc:sldMk cId="540719053" sldId="271"/>
            <ac:spMk id="6" creationId="{1FD61536-2AE0-416E-A01F-7FD77BEA72F0}"/>
          </ac:spMkLst>
        </pc:spChg>
        <pc:spChg chg="add del mod">
          <ac:chgData name="Justin Moran" userId="2cd00384-eba4-4ffd-9a07-b294dcd17940" providerId="ADAL" clId="{F33888EA-D677-4E7A-ACFF-B31809A6C891}" dt="2020-08-13T02:31:46.793" v="12634" actId="478"/>
          <ac:spMkLst>
            <pc:docMk/>
            <pc:sldMk cId="540719053" sldId="271"/>
            <ac:spMk id="8" creationId="{80B5D247-F8A4-4A7D-A45E-E3379EB666F8}"/>
          </ac:spMkLst>
        </pc:spChg>
        <pc:spChg chg="add del mod">
          <ac:chgData name="Justin Moran" userId="2cd00384-eba4-4ffd-9a07-b294dcd17940" providerId="ADAL" clId="{F33888EA-D677-4E7A-ACFF-B31809A6C891}" dt="2020-08-13T02:31:47.087" v="12635" actId="478"/>
          <ac:spMkLst>
            <pc:docMk/>
            <pc:sldMk cId="540719053" sldId="271"/>
            <ac:spMk id="10" creationId="{EAAEA80F-58A7-47EB-A9BA-745FD7D54816}"/>
          </ac:spMkLst>
        </pc:spChg>
        <pc:spChg chg="add del mod">
          <ac:chgData name="Justin Moran" userId="2cd00384-eba4-4ffd-9a07-b294dcd17940" providerId="ADAL" clId="{F33888EA-D677-4E7A-ACFF-B31809A6C891}" dt="2020-08-13T02:31:47.603" v="12636" actId="478"/>
          <ac:spMkLst>
            <pc:docMk/>
            <pc:sldMk cId="540719053" sldId="271"/>
            <ac:spMk id="12" creationId="{D87DC9D7-A7E1-4CCD-ACD2-C65B826135A3}"/>
          </ac:spMkLst>
        </pc:spChg>
        <pc:cxnChg chg="add del mod">
          <ac:chgData name="Justin Moran" userId="2cd00384-eba4-4ffd-9a07-b294dcd17940" providerId="ADAL" clId="{F33888EA-D677-4E7A-ACFF-B31809A6C891}" dt="2020-08-13T02:31:50.491" v="12641" actId="478"/>
          <ac:cxnSpMkLst>
            <pc:docMk/>
            <pc:sldMk cId="540719053" sldId="271"/>
            <ac:cxnSpMk id="14" creationId="{E74148A1-F55F-407D-9ADD-E703C4CBBBEF}"/>
          </ac:cxnSpMkLst>
        </pc:cxnChg>
        <pc:cxnChg chg="add del mod">
          <ac:chgData name="Justin Moran" userId="2cd00384-eba4-4ffd-9a07-b294dcd17940" providerId="ADAL" clId="{F33888EA-D677-4E7A-ACFF-B31809A6C891}" dt="2020-08-13T02:31:50.036" v="12640" actId="478"/>
          <ac:cxnSpMkLst>
            <pc:docMk/>
            <pc:sldMk cId="540719053" sldId="271"/>
            <ac:cxnSpMk id="17" creationId="{4ACF1F04-289D-4DCC-A511-238B35DC7092}"/>
          </ac:cxnSpMkLst>
        </pc:cxnChg>
        <pc:cxnChg chg="add del mod">
          <ac:chgData name="Justin Moran" userId="2cd00384-eba4-4ffd-9a07-b294dcd17940" providerId="ADAL" clId="{F33888EA-D677-4E7A-ACFF-B31809A6C891}" dt="2020-08-13T02:31:49.550" v="12639" actId="478"/>
          <ac:cxnSpMkLst>
            <pc:docMk/>
            <pc:sldMk cId="540719053" sldId="271"/>
            <ac:cxnSpMk id="21" creationId="{1A3280D9-64C6-4AED-99CA-87B738038555}"/>
          </ac:cxnSpMkLst>
        </pc:cxnChg>
        <pc:cxnChg chg="add del mod">
          <ac:chgData name="Justin Moran" userId="2cd00384-eba4-4ffd-9a07-b294dcd17940" providerId="ADAL" clId="{F33888EA-D677-4E7A-ACFF-B31809A6C891}" dt="2020-08-13T02:31:48.089" v="12637" actId="478"/>
          <ac:cxnSpMkLst>
            <pc:docMk/>
            <pc:sldMk cId="540719053" sldId="271"/>
            <ac:cxnSpMk id="25" creationId="{2840D7E7-149A-4BD5-B398-BA8C2A1E9A38}"/>
          </ac:cxnSpMkLst>
        </pc:cxnChg>
        <pc:cxnChg chg="add del mod">
          <ac:chgData name="Justin Moran" userId="2cd00384-eba4-4ffd-9a07-b294dcd17940" providerId="ADAL" clId="{F33888EA-D677-4E7A-ACFF-B31809A6C891}" dt="2020-08-13T02:30:38.636" v="12611" actId="478"/>
          <ac:cxnSpMkLst>
            <pc:docMk/>
            <pc:sldMk cId="540719053" sldId="271"/>
            <ac:cxnSpMk id="29" creationId="{8CF4B948-ECB4-4C06-B35A-E5F2DC069063}"/>
          </ac:cxnSpMkLst>
        </pc:cxnChg>
      </pc:sldChg>
      <pc:sldChg chg="addSp delSp modSp new del mod setBg">
        <pc:chgData name="Justin Moran" userId="2cd00384-eba4-4ffd-9a07-b294dcd17940" providerId="ADAL" clId="{F33888EA-D677-4E7A-ACFF-B31809A6C891}" dt="2020-08-11T05:37:20.808" v="11077" actId="47"/>
        <pc:sldMkLst>
          <pc:docMk/>
          <pc:sldMk cId="3907624049" sldId="271"/>
        </pc:sldMkLst>
        <pc:spChg chg="mod">
          <ac:chgData name="Justin Moran" userId="2cd00384-eba4-4ffd-9a07-b294dcd17940" providerId="ADAL" clId="{F33888EA-D677-4E7A-ACFF-B31809A6C891}" dt="2020-08-11T05:25:54.766" v="10969" actId="26606"/>
          <ac:spMkLst>
            <pc:docMk/>
            <pc:sldMk cId="3907624049" sldId="271"/>
            <ac:spMk id="2" creationId="{ED16AAAF-EE4C-41FC-BDD6-17C31E3EF1B0}"/>
          </ac:spMkLst>
        </pc:spChg>
        <pc:spChg chg="del mod">
          <ac:chgData name="Justin Moran" userId="2cd00384-eba4-4ffd-9a07-b294dcd17940" providerId="ADAL" clId="{F33888EA-D677-4E7A-ACFF-B31809A6C891}" dt="2020-08-11T05:27:17.149" v="10994" actId="478"/>
          <ac:spMkLst>
            <pc:docMk/>
            <pc:sldMk cId="3907624049" sldId="271"/>
            <ac:spMk id="3" creationId="{DC2EF69A-45C4-44E7-998E-2299F0DB6D18}"/>
          </ac:spMkLst>
        </pc:spChg>
        <pc:spChg chg="add del mod">
          <ac:chgData name="Justin Moran" userId="2cd00384-eba4-4ffd-9a07-b294dcd17940" providerId="ADAL" clId="{F33888EA-D677-4E7A-ACFF-B31809A6C891}" dt="2020-08-11T05:31:58.381" v="11021" actId="478"/>
          <ac:spMkLst>
            <pc:docMk/>
            <pc:sldMk cId="3907624049" sldId="271"/>
            <ac:spMk id="4" creationId="{36CB19DF-70C2-4837-9E9A-4003826A8878}"/>
          </ac:spMkLst>
        </pc:spChg>
        <pc:spChg chg="add del mod">
          <ac:chgData name="Justin Moran" userId="2cd00384-eba4-4ffd-9a07-b294dcd17940" providerId="ADAL" clId="{F33888EA-D677-4E7A-ACFF-B31809A6C891}" dt="2020-08-11T05:31:58.018" v="11020" actId="478"/>
          <ac:spMkLst>
            <pc:docMk/>
            <pc:sldMk cId="3907624049" sldId="271"/>
            <ac:spMk id="6" creationId="{94B0F021-3146-4069-A428-C738E1CFAE43}"/>
          </ac:spMkLst>
        </pc:spChg>
        <pc:spChg chg="add del mod">
          <ac:chgData name="Justin Moran" userId="2cd00384-eba4-4ffd-9a07-b294dcd17940" providerId="ADAL" clId="{F33888EA-D677-4E7A-ACFF-B31809A6C891}" dt="2020-08-11T05:31:59.140" v="11023" actId="478"/>
          <ac:spMkLst>
            <pc:docMk/>
            <pc:sldMk cId="3907624049" sldId="271"/>
            <ac:spMk id="7" creationId="{42A73DDF-7728-40D7-8760-F60FC7DF1F4A}"/>
          </ac:spMkLst>
        </pc:spChg>
        <pc:spChg chg="add del">
          <ac:chgData name="Justin Moran" userId="2cd00384-eba4-4ffd-9a07-b294dcd17940" providerId="ADAL" clId="{F33888EA-D677-4E7A-ACFF-B31809A6C891}" dt="2020-08-11T05:25:54.766" v="10969" actId="26606"/>
          <ac:spMkLst>
            <pc:docMk/>
            <pc:sldMk cId="3907624049" sldId="271"/>
            <ac:spMk id="8" creationId="{69652D62-ECFB-408E-ABE6-155A644F433D}"/>
          </ac:spMkLst>
        </pc:spChg>
        <pc:spChg chg="add del">
          <ac:chgData name="Justin Moran" userId="2cd00384-eba4-4ffd-9a07-b294dcd17940" providerId="ADAL" clId="{F33888EA-D677-4E7A-ACFF-B31809A6C891}" dt="2020-08-11T05:26:54.939" v="10972" actId="22"/>
          <ac:spMkLst>
            <pc:docMk/>
            <pc:sldMk cId="3907624049" sldId="271"/>
            <ac:spMk id="9" creationId="{BAF832B4-AF54-4898-A720-44641FB331A2}"/>
          </ac:spMkLst>
        </pc:spChg>
        <pc:spChg chg="add del">
          <ac:chgData name="Justin Moran" userId="2cd00384-eba4-4ffd-9a07-b294dcd17940" providerId="ADAL" clId="{F33888EA-D677-4E7A-ACFF-B31809A6C891}" dt="2020-08-11T05:25:54.766" v="10969" actId="26606"/>
          <ac:spMkLst>
            <pc:docMk/>
            <pc:sldMk cId="3907624049" sldId="271"/>
            <ac:spMk id="10" creationId="{C1FEA985-924B-4044-8778-32D1E7164C01}"/>
          </ac:spMkLst>
        </pc:spChg>
        <pc:spChg chg="add del mod">
          <ac:chgData name="Justin Moran" userId="2cd00384-eba4-4ffd-9a07-b294dcd17940" providerId="ADAL" clId="{F33888EA-D677-4E7A-ACFF-B31809A6C891}" dt="2020-08-11T05:31:58.798" v="11022" actId="478"/>
          <ac:spMkLst>
            <pc:docMk/>
            <pc:sldMk cId="3907624049" sldId="271"/>
            <ac:spMk id="15" creationId="{AB2A1CE9-DB87-4A9C-B1A7-7326A5468F4B}"/>
          </ac:spMkLst>
        </pc:spChg>
        <pc:spChg chg="add del mod">
          <ac:chgData name="Justin Moran" userId="2cd00384-eba4-4ffd-9a07-b294dcd17940" providerId="ADAL" clId="{F33888EA-D677-4E7A-ACFF-B31809A6C891}" dt="2020-08-11T05:31:57.749" v="11019" actId="478"/>
          <ac:spMkLst>
            <pc:docMk/>
            <pc:sldMk cId="3907624049" sldId="271"/>
            <ac:spMk id="17" creationId="{D99A6E49-326C-4371-A35C-8EABD9E426AF}"/>
          </ac:spMkLst>
        </pc:spChg>
        <pc:spChg chg="add del mod">
          <ac:chgData name="Justin Moran" userId="2cd00384-eba4-4ffd-9a07-b294dcd17940" providerId="ADAL" clId="{F33888EA-D677-4E7A-ACFF-B31809A6C891}" dt="2020-08-11T05:27:19.143" v="10995" actId="478"/>
          <ac:spMkLst>
            <pc:docMk/>
            <pc:sldMk cId="3907624049" sldId="271"/>
            <ac:spMk id="19" creationId="{045AF3DC-1CFB-4038-B435-F81D2109E679}"/>
          </ac:spMkLst>
        </pc:spChg>
        <pc:spChg chg="add mod">
          <ac:chgData name="Justin Moran" userId="2cd00384-eba4-4ffd-9a07-b294dcd17940" providerId="ADAL" clId="{F33888EA-D677-4E7A-ACFF-B31809A6C891}" dt="2020-08-11T05:37:07.722" v="11076" actId="1076"/>
          <ac:spMkLst>
            <pc:docMk/>
            <pc:sldMk cId="3907624049" sldId="271"/>
            <ac:spMk id="22" creationId="{8BD1535B-A9F1-4F20-9832-F357F9B7332B}"/>
          </ac:spMkLst>
        </pc:spChg>
        <pc:spChg chg="add del">
          <ac:chgData name="Justin Moran" userId="2cd00384-eba4-4ffd-9a07-b294dcd17940" providerId="ADAL" clId="{F33888EA-D677-4E7A-ACFF-B31809A6C891}" dt="2020-08-11T05:31:34.391" v="11001" actId="22"/>
          <ac:spMkLst>
            <pc:docMk/>
            <pc:sldMk cId="3907624049" sldId="271"/>
            <ac:spMk id="24" creationId="{5AA896B8-8F0E-4DDD-BCAE-1E89AAC0828A}"/>
          </ac:spMkLst>
        </pc:spChg>
        <pc:spChg chg="add mod">
          <ac:chgData name="Justin Moran" userId="2cd00384-eba4-4ffd-9a07-b294dcd17940" providerId="ADAL" clId="{F33888EA-D677-4E7A-ACFF-B31809A6C891}" dt="2020-08-11T05:33:44.595" v="11032" actId="1076"/>
          <ac:spMkLst>
            <pc:docMk/>
            <pc:sldMk cId="3907624049" sldId="271"/>
            <ac:spMk id="26" creationId="{E6CEC441-60C5-4C0B-A8E3-8381916AD9FE}"/>
          </ac:spMkLst>
        </pc:spChg>
        <pc:spChg chg="add mod">
          <ac:chgData name="Justin Moran" userId="2cd00384-eba4-4ffd-9a07-b294dcd17940" providerId="ADAL" clId="{F33888EA-D677-4E7A-ACFF-B31809A6C891}" dt="2020-08-11T05:36:55.533" v="11070" actId="1076"/>
          <ac:spMkLst>
            <pc:docMk/>
            <pc:sldMk cId="3907624049" sldId="271"/>
            <ac:spMk id="28" creationId="{E988FC97-AD18-497C-9CE9-8C1935323A3D}"/>
          </ac:spMkLst>
        </pc:spChg>
        <pc:spChg chg="add mod">
          <ac:chgData name="Justin Moran" userId="2cd00384-eba4-4ffd-9a07-b294dcd17940" providerId="ADAL" clId="{F33888EA-D677-4E7A-ACFF-B31809A6C891}" dt="2020-08-11T05:36:57.208" v="11071" actId="1076"/>
          <ac:spMkLst>
            <pc:docMk/>
            <pc:sldMk cId="3907624049" sldId="271"/>
            <ac:spMk id="30" creationId="{16CC8C6F-6EC9-444A-82DE-E4C1A80D1485}"/>
          </ac:spMkLst>
        </pc:spChg>
        <pc:spChg chg="add mod">
          <ac:chgData name="Justin Moran" userId="2cd00384-eba4-4ffd-9a07-b294dcd17940" providerId="ADAL" clId="{F33888EA-D677-4E7A-ACFF-B31809A6C891}" dt="2020-08-11T05:37:01.751" v="11074" actId="1076"/>
          <ac:spMkLst>
            <pc:docMk/>
            <pc:sldMk cId="3907624049" sldId="271"/>
            <ac:spMk id="32" creationId="{1DE2D737-28EF-4289-B003-A8629598C759}"/>
          </ac:spMkLst>
        </pc:spChg>
        <pc:cxnChg chg="add del">
          <ac:chgData name="Justin Moran" userId="2cd00384-eba4-4ffd-9a07-b294dcd17940" providerId="ADAL" clId="{F33888EA-D677-4E7A-ACFF-B31809A6C891}" dt="2020-08-11T05:25:54.766" v="10969" actId="26606"/>
          <ac:cxnSpMkLst>
            <pc:docMk/>
            <pc:sldMk cId="3907624049" sldId="271"/>
            <ac:cxnSpMk id="12" creationId="{96C7F9CB-BCC3-4648-8DEF-07B0887D87D6}"/>
          </ac:cxnSpMkLst>
        </pc:cxnChg>
        <pc:cxnChg chg="add del mod">
          <ac:chgData name="Justin Moran" userId="2cd00384-eba4-4ffd-9a07-b294dcd17940" providerId="ADAL" clId="{F33888EA-D677-4E7A-ACFF-B31809A6C891}" dt="2020-08-11T05:35:19.776" v="11043" actId="11529"/>
          <ac:cxnSpMkLst>
            <pc:docMk/>
            <pc:sldMk cId="3907624049" sldId="271"/>
            <ac:cxnSpMk id="34" creationId="{7155A1CF-3B2D-441B-AD58-6848A790B030}"/>
          </ac:cxnSpMkLst>
        </pc:cxnChg>
        <pc:cxnChg chg="add mod">
          <ac:chgData name="Justin Moran" userId="2cd00384-eba4-4ffd-9a07-b294dcd17940" providerId="ADAL" clId="{F33888EA-D677-4E7A-ACFF-B31809A6C891}" dt="2020-08-11T05:37:07.722" v="11076" actId="1076"/>
          <ac:cxnSpMkLst>
            <pc:docMk/>
            <pc:sldMk cId="3907624049" sldId="271"/>
            <ac:cxnSpMk id="36" creationId="{C3DC0420-220F-42D5-A13E-C5FB139432A5}"/>
          </ac:cxnSpMkLst>
        </pc:cxnChg>
        <pc:cxnChg chg="add mod">
          <ac:chgData name="Justin Moran" userId="2cd00384-eba4-4ffd-9a07-b294dcd17940" providerId="ADAL" clId="{F33888EA-D677-4E7A-ACFF-B31809A6C891}" dt="2020-08-11T05:37:07.722" v="11076" actId="1076"/>
          <ac:cxnSpMkLst>
            <pc:docMk/>
            <pc:sldMk cId="3907624049" sldId="271"/>
            <ac:cxnSpMk id="39" creationId="{B8410C76-EEC4-42DE-904F-C3DA0CCA5BF1}"/>
          </ac:cxnSpMkLst>
        </pc:cxnChg>
        <pc:cxnChg chg="add mod">
          <ac:chgData name="Justin Moran" userId="2cd00384-eba4-4ffd-9a07-b294dcd17940" providerId="ADAL" clId="{F33888EA-D677-4E7A-ACFF-B31809A6C891}" dt="2020-08-11T05:37:01.751" v="11074" actId="1076"/>
          <ac:cxnSpMkLst>
            <pc:docMk/>
            <pc:sldMk cId="3907624049" sldId="271"/>
            <ac:cxnSpMk id="44" creationId="{8F7A336E-BC18-4735-9904-F43EA7F3C480}"/>
          </ac:cxnSpMkLst>
        </pc:cxnChg>
        <pc:cxnChg chg="add mod">
          <ac:chgData name="Justin Moran" userId="2cd00384-eba4-4ffd-9a07-b294dcd17940" providerId="ADAL" clId="{F33888EA-D677-4E7A-ACFF-B31809A6C891}" dt="2020-08-11T05:36:57.208" v="11071" actId="1076"/>
          <ac:cxnSpMkLst>
            <pc:docMk/>
            <pc:sldMk cId="3907624049" sldId="271"/>
            <ac:cxnSpMk id="49" creationId="{466061BC-4C6C-4BE6-AA53-D19FEED121A9}"/>
          </ac:cxnSpMkLst>
        </pc:cxnChg>
        <pc:cxnChg chg="add mod">
          <ac:chgData name="Justin Moran" userId="2cd00384-eba4-4ffd-9a07-b294dcd17940" providerId="ADAL" clId="{F33888EA-D677-4E7A-ACFF-B31809A6C891}" dt="2020-08-11T05:36:55.533" v="11070" actId="1076"/>
          <ac:cxnSpMkLst>
            <pc:docMk/>
            <pc:sldMk cId="3907624049" sldId="271"/>
            <ac:cxnSpMk id="53" creationId="{95337E62-5555-412D-B089-53214B353E5F}"/>
          </ac:cxnSpMkLst>
        </pc:cxnChg>
      </pc:sldChg>
      <pc:sldChg chg="delSp modSp new add del mod modAnim modNotesTx">
        <pc:chgData name="Justin Moran" userId="2cd00384-eba4-4ffd-9a07-b294dcd17940" providerId="ADAL" clId="{F33888EA-D677-4E7A-ACFF-B31809A6C891}" dt="2020-08-13T04:43:38.261" v="17871" actId="20577"/>
        <pc:sldMkLst>
          <pc:docMk/>
          <pc:sldMk cId="423539280" sldId="272"/>
        </pc:sldMkLst>
        <pc:spChg chg="mod">
          <ac:chgData name="Justin Moran" userId="2cd00384-eba4-4ffd-9a07-b294dcd17940" providerId="ADAL" clId="{F33888EA-D677-4E7A-ACFF-B31809A6C891}" dt="2020-08-13T04:19:12.293" v="16715" actId="20577"/>
          <ac:spMkLst>
            <pc:docMk/>
            <pc:sldMk cId="423539280" sldId="272"/>
            <ac:spMk id="2" creationId="{9FC1AB27-525D-4F55-8CC0-9921BEE05FFA}"/>
          </ac:spMkLst>
        </pc:spChg>
        <pc:spChg chg="del">
          <ac:chgData name="Justin Moran" userId="2cd00384-eba4-4ffd-9a07-b294dcd17940" providerId="ADAL" clId="{F33888EA-D677-4E7A-ACFF-B31809A6C891}" dt="2020-08-13T04:21:08.005" v="16726" actId="478"/>
          <ac:spMkLst>
            <pc:docMk/>
            <pc:sldMk cId="423539280" sldId="272"/>
            <ac:spMk id="3" creationId="{2C9E3BE4-6B60-4881-AB4B-7DEAF4F562A4}"/>
          </ac:spMkLst>
        </pc:spChg>
        <pc:spChg chg="mod">
          <ac:chgData name="Justin Moran" userId="2cd00384-eba4-4ffd-9a07-b294dcd17940" providerId="ADAL" clId="{F33888EA-D677-4E7A-ACFF-B31809A6C891}" dt="2020-08-13T04:19:14.127" v="16716" actId="6549"/>
          <ac:spMkLst>
            <pc:docMk/>
            <pc:sldMk cId="423539280" sldId="272"/>
            <ac:spMk id="3" creationId="{690A6DB3-4B61-4D1F-8461-D9CDA822C476}"/>
          </ac:spMkLst>
        </pc:spChg>
        <pc:spChg chg="del">
          <ac:chgData name="Justin Moran" userId="2cd00384-eba4-4ffd-9a07-b294dcd17940" providerId="ADAL" clId="{F33888EA-D677-4E7A-ACFF-B31809A6C891}" dt="2020-08-13T04:21:06.205" v="16725" actId="478"/>
          <ac:spMkLst>
            <pc:docMk/>
            <pc:sldMk cId="423539280" sldId="272"/>
            <ac:spMk id="4" creationId="{31F5DF1F-7DE0-438E-9A6C-97F16CD57511}"/>
          </ac:spMkLst>
        </pc:spChg>
      </pc:sldChg>
      <pc:sldChg chg="addSp">
        <pc:chgData name="Justin Moran" userId="2cd00384-eba4-4ffd-9a07-b294dcd17940" providerId="ADAL" clId="{F33888EA-D677-4E7A-ACFF-B31809A6C891}" dt="2020-08-13T04:21:01.728" v="16723"/>
        <pc:sldMkLst>
          <pc:docMk/>
          <pc:sldMk cId="535173750" sldId="272"/>
        </pc:sldMkLst>
        <pc:spChg chg="add">
          <ac:chgData name="Justin Moran" userId="2cd00384-eba4-4ffd-9a07-b294dcd17940" providerId="ADAL" clId="{F33888EA-D677-4E7A-ACFF-B31809A6C891}" dt="2020-08-13T04:21:01.728" v="16723"/>
          <ac:spMkLst>
            <pc:docMk/>
            <pc:sldMk cId="535173750" sldId="272"/>
            <ac:spMk id="3" creationId="{2C9E3BE4-6B60-4881-AB4B-7DEAF4F562A4}"/>
          </ac:spMkLst>
        </pc:spChg>
      </pc:sldChg>
      <pc:sldChg chg="addSp">
        <pc:chgData name="Justin Moran" userId="2cd00384-eba4-4ffd-9a07-b294dcd17940" providerId="ADAL" clId="{F33888EA-D677-4E7A-ACFF-B31809A6C891}" dt="2020-08-13T04:21:57.217" v="16727"/>
        <pc:sldMkLst>
          <pc:docMk/>
          <pc:sldMk cId="869498765" sldId="272"/>
        </pc:sldMkLst>
        <pc:picChg chg="add">
          <ac:chgData name="Justin Moran" userId="2cd00384-eba4-4ffd-9a07-b294dcd17940" providerId="ADAL" clId="{F33888EA-D677-4E7A-ACFF-B31809A6C891}" dt="2020-08-13T04:21:57.217" v="16727"/>
          <ac:picMkLst>
            <pc:docMk/>
            <pc:sldMk cId="869498765" sldId="272"/>
            <ac:picMk id="5122" creationId="{A11A8BF5-1153-4CD7-BAAF-4CCE31EA0E83}"/>
          </ac:picMkLst>
        </pc:picChg>
      </pc:sldChg>
      <pc:sldChg chg="addSp delSp modSp">
        <pc:chgData name="Justin Moran" userId="2cd00384-eba4-4ffd-9a07-b294dcd17940" providerId="ADAL" clId="{F33888EA-D677-4E7A-ACFF-B31809A6C891}" dt="2020-08-13T04:20:45.774" v="16721"/>
        <pc:sldMkLst>
          <pc:docMk/>
          <pc:sldMk cId="888914698" sldId="272"/>
        </pc:sldMkLst>
        <pc:spChg chg="del">
          <ac:chgData name="Justin Moran" userId="2cd00384-eba4-4ffd-9a07-b294dcd17940" providerId="ADAL" clId="{F33888EA-D677-4E7A-ACFF-B31809A6C891}" dt="2020-08-13T04:20:45.774" v="16721"/>
          <ac:spMkLst>
            <pc:docMk/>
            <pc:sldMk cId="888914698" sldId="272"/>
            <ac:spMk id="3" creationId="{779E8FF5-D945-49A9-9E04-BC2962D804E4}"/>
          </ac:spMkLst>
        </pc:spChg>
        <pc:spChg chg="add mod">
          <ac:chgData name="Justin Moran" userId="2cd00384-eba4-4ffd-9a07-b294dcd17940" providerId="ADAL" clId="{F33888EA-D677-4E7A-ACFF-B31809A6C891}" dt="2020-08-13T04:20:45.774" v="16721"/>
          <ac:spMkLst>
            <pc:docMk/>
            <pc:sldMk cId="888914698" sldId="272"/>
            <ac:spMk id="4" creationId="{31F5DF1F-7DE0-438E-9A6C-97F16CD57511}"/>
          </ac:spMkLst>
        </pc:spChg>
      </pc:sldChg>
      <pc:sldChg chg="addSp delSp modSp">
        <pc:chgData name="Justin Moran" userId="2cd00384-eba4-4ffd-9a07-b294dcd17940" providerId="ADAL" clId="{F33888EA-D677-4E7A-ACFF-B31809A6C891}" dt="2020-08-13T04:20:39.193" v="16717"/>
        <pc:sldMkLst>
          <pc:docMk/>
          <pc:sldMk cId="2283536580" sldId="272"/>
        </pc:sldMkLst>
        <pc:spChg chg="del">
          <ac:chgData name="Justin Moran" userId="2cd00384-eba4-4ffd-9a07-b294dcd17940" providerId="ADAL" clId="{F33888EA-D677-4E7A-ACFF-B31809A6C891}" dt="2020-08-13T04:20:39.193" v="16717"/>
          <ac:spMkLst>
            <pc:docMk/>
            <pc:sldMk cId="2283536580" sldId="272"/>
            <ac:spMk id="3" creationId="{690A6DB3-4B61-4D1F-8461-D9CDA822C476}"/>
          </ac:spMkLst>
        </pc:spChg>
        <pc:spChg chg="add mod">
          <ac:chgData name="Justin Moran" userId="2cd00384-eba4-4ffd-9a07-b294dcd17940" providerId="ADAL" clId="{F33888EA-D677-4E7A-ACFF-B31809A6C891}" dt="2020-08-13T04:20:39.193" v="16717"/>
          <ac:spMkLst>
            <pc:docMk/>
            <pc:sldMk cId="2283536580" sldId="272"/>
            <ac:spMk id="4" creationId="{62646383-338B-4679-AE0F-F12EC5FE67F8}"/>
          </ac:spMkLst>
        </pc:spChg>
      </pc:sldChg>
      <pc:sldChg chg="addSp delSp modSp">
        <pc:chgData name="Justin Moran" userId="2cd00384-eba4-4ffd-9a07-b294dcd17940" providerId="ADAL" clId="{F33888EA-D677-4E7A-ACFF-B31809A6C891}" dt="2020-08-13T04:20:40.833" v="16719"/>
        <pc:sldMkLst>
          <pc:docMk/>
          <pc:sldMk cId="3558365288" sldId="272"/>
        </pc:sldMkLst>
        <pc:spChg chg="add mod">
          <ac:chgData name="Justin Moran" userId="2cd00384-eba4-4ffd-9a07-b294dcd17940" providerId="ADAL" clId="{F33888EA-D677-4E7A-ACFF-B31809A6C891}" dt="2020-08-13T04:20:40.833" v="16719"/>
          <ac:spMkLst>
            <pc:docMk/>
            <pc:sldMk cId="3558365288" sldId="272"/>
            <ac:spMk id="3" creationId="{779E8FF5-D945-49A9-9E04-BC2962D804E4}"/>
          </ac:spMkLst>
        </pc:spChg>
        <pc:spChg chg="del">
          <ac:chgData name="Justin Moran" userId="2cd00384-eba4-4ffd-9a07-b294dcd17940" providerId="ADAL" clId="{F33888EA-D677-4E7A-ACFF-B31809A6C891}" dt="2020-08-13T04:20:40.833" v="16719"/>
          <ac:spMkLst>
            <pc:docMk/>
            <pc:sldMk cId="3558365288" sldId="272"/>
            <ac:spMk id="4" creationId="{62646383-338B-4679-AE0F-F12EC5FE67F8}"/>
          </ac:spMkLst>
        </pc:spChg>
      </pc:sldChg>
      <pc:sldChg chg="modSp add del mod">
        <pc:chgData name="Justin Moran" userId="2cd00384-eba4-4ffd-9a07-b294dcd17940" providerId="ADAL" clId="{F33888EA-D677-4E7A-ACFF-B31809A6C891}" dt="2020-08-13T02:41:13.357" v="13004" actId="47"/>
        <pc:sldMkLst>
          <pc:docMk/>
          <pc:sldMk cId="436750540" sldId="273"/>
        </pc:sldMkLst>
        <pc:spChg chg="mod">
          <ac:chgData name="Justin Moran" userId="2cd00384-eba4-4ffd-9a07-b294dcd17940" providerId="ADAL" clId="{F33888EA-D677-4E7A-ACFF-B31809A6C891}" dt="2020-08-13T02:30:31.425" v="12610" actId="20577"/>
          <ac:spMkLst>
            <pc:docMk/>
            <pc:sldMk cId="436750540" sldId="273"/>
            <ac:spMk id="2" creationId="{645B2899-09DE-4AD1-BE08-C49A64697A6C}"/>
          </ac:spMkLst>
        </pc:spChg>
      </pc:sldChg>
      <pc:sldChg chg="addSp delSp modSp new del mod setBg modAnim modNotesTx">
        <pc:chgData name="Justin Moran" userId="2cd00384-eba4-4ffd-9a07-b294dcd17940" providerId="ADAL" clId="{F33888EA-D677-4E7A-ACFF-B31809A6C891}" dt="2020-08-13T03:32:19.048" v="13357" actId="47"/>
        <pc:sldMkLst>
          <pc:docMk/>
          <pc:sldMk cId="3609437333" sldId="274"/>
        </pc:sldMkLst>
        <pc:spChg chg="mod">
          <ac:chgData name="Justin Moran" userId="2cd00384-eba4-4ffd-9a07-b294dcd17940" providerId="ADAL" clId="{F33888EA-D677-4E7A-ACFF-B31809A6C891}" dt="2020-08-13T02:41:37.332" v="13006" actId="26606"/>
          <ac:spMkLst>
            <pc:docMk/>
            <pc:sldMk cId="3609437333" sldId="274"/>
            <ac:spMk id="2" creationId="{9D36BC96-4CB5-47C2-9B52-EDF1CD886366}"/>
          </ac:spMkLst>
        </pc:spChg>
        <pc:spChg chg="add del mod">
          <ac:chgData name="Justin Moran" userId="2cd00384-eba4-4ffd-9a07-b294dcd17940" providerId="ADAL" clId="{F33888EA-D677-4E7A-ACFF-B31809A6C891}" dt="2020-08-13T02:32:38.236" v="12705" actId="26606"/>
          <ac:spMkLst>
            <pc:docMk/>
            <pc:sldMk cId="3609437333" sldId="274"/>
            <ac:spMk id="3" creationId="{16C1F768-8484-4558-8D8F-C2EBDD1C1983}"/>
          </ac:spMkLst>
        </pc:spChg>
        <pc:spChg chg="add">
          <ac:chgData name="Justin Moran" userId="2cd00384-eba4-4ffd-9a07-b294dcd17940" providerId="ADAL" clId="{F33888EA-D677-4E7A-ACFF-B31809A6C891}" dt="2020-08-13T02:41:37.332" v="13006" actId="26606"/>
          <ac:spMkLst>
            <pc:docMk/>
            <pc:sldMk cId="3609437333" sldId="274"/>
            <ac:spMk id="22" creationId="{905E7363-5E6B-4EA2-A007-EB497636C946}"/>
          </ac:spMkLst>
        </pc:spChg>
        <pc:graphicFrameChg chg="add del">
          <ac:chgData name="Justin Moran" userId="2cd00384-eba4-4ffd-9a07-b294dcd17940" providerId="ADAL" clId="{F33888EA-D677-4E7A-ACFF-B31809A6C891}" dt="2020-08-13T02:32:36.804" v="12702" actId="26606"/>
          <ac:graphicFrameMkLst>
            <pc:docMk/>
            <pc:sldMk cId="3609437333" sldId="274"/>
            <ac:graphicFrameMk id="5" creationId="{B12826B8-BF7A-4E68-9FBA-2BB3B3C50F9A}"/>
          </ac:graphicFrameMkLst>
        </pc:graphicFrameChg>
        <pc:graphicFrameChg chg="add del">
          <ac:chgData name="Justin Moran" userId="2cd00384-eba4-4ffd-9a07-b294dcd17940" providerId="ADAL" clId="{F33888EA-D677-4E7A-ACFF-B31809A6C891}" dt="2020-08-13T02:32:38.164" v="12704" actId="26606"/>
          <ac:graphicFrameMkLst>
            <pc:docMk/>
            <pc:sldMk cId="3609437333" sldId="274"/>
            <ac:graphicFrameMk id="12" creationId="{324EC847-B4D5-41B0-BA83-C71B90520A3C}"/>
          </ac:graphicFrameMkLst>
        </pc:graphicFrameChg>
        <pc:graphicFrameChg chg="add mod modGraphic">
          <ac:chgData name="Justin Moran" userId="2cd00384-eba4-4ffd-9a07-b294dcd17940" providerId="ADAL" clId="{F33888EA-D677-4E7A-ACFF-B31809A6C891}" dt="2020-08-13T02:41:37.332" v="13006" actId="26606"/>
          <ac:graphicFrameMkLst>
            <pc:docMk/>
            <pc:sldMk cId="3609437333" sldId="274"/>
            <ac:graphicFrameMk id="15" creationId="{B12826B8-BF7A-4E68-9FBA-2BB3B3C50F9A}"/>
          </ac:graphicFrameMkLst>
        </pc:graphicFrameChg>
        <pc:picChg chg="add del">
          <ac:chgData name="Justin Moran" userId="2cd00384-eba4-4ffd-9a07-b294dcd17940" providerId="ADAL" clId="{F33888EA-D677-4E7A-ACFF-B31809A6C891}" dt="2020-08-13T02:32:36.804" v="12702" actId="26606"/>
          <ac:picMkLst>
            <pc:docMk/>
            <pc:sldMk cId="3609437333" sldId="274"/>
            <ac:picMk id="9" creationId="{82AABC82-C2D1-4340-A6DF-6E73DF06FCAC}"/>
          </ac:picMkLst>
        </pc:picChg>
        <pc:picChg chg="add del">
          <ac:chgData name="Justin Moran" userId="2cd00384-eba4-4ffd-9a07-b294dcd17940" providerId="ADAL" clId="{F33888EA-D677-4E7A-ACFF-B31809A6C891}" dt="2020-08-13T02:32:38.164" v="12704" actId="26606"/>
          <ac:picMkLst>
            <pc:docMk/>
            <pc:sldMk cId="3609437333" sldId="274"/>
            <ac:picMk id="11" creationId="{A8D526D7-C782-4F65-A21F-A6B40D869B47}"/>
          </ac:picMkLst>
        </pc:picChg>
        <pc:picChg chg="add del">
          <ac:chgData name="Justin Moran" userId="2cd00384-eba4-4ffd-9a07-b294dcd17940" providerId="ADAL" clId="{F33888EA-D677-4E7A-ACFF-B31809A6C891}" dt="2020-08-13T02:32:50.980" v="12707" actId="26606"/>
          <ac:picMkLst>
            <pc:docMk/>
            <pc:sldMk cId="3609437333" sldId="274"/>
            <ac:picMk id="14" creationId="{82AABC82-C2D1-4340-A6DF-6E73DF06FCAC}"/>
          </ac:picMkLst>
        </pc:picChg>
        <pc:picChg chg="add">
          <ac:chgData name="Justin Moran" userId="2cd00384-eba4-4ffd-9a07-b294dcd17940" providerId="ADAL" clId="{F33888EA-D677-4E7A-ACFF-B31809A6C891}" dt="2020-08-13T02:41:37.332" v="13006" actId="26606"/>
          <ac:picMkLst>
            <pc:docMk/>
            <pc:sldMk cId="3609437333" sldId="274"/>
            <ac:picMk id="20" creationId="{DADD4C7D-B329-46D6-8471-04F555BCC4BC}"/>
          </ac:picMkLst>
        </pc:picChg>
      </pc:sldChg>
      <pc:sldChg chg="addSp delSp modSp add del mod">
        <pc:chgData name="Justin Moran" userId="2cd00384-eba4-4ffd-9a07-b294dcd17940" providerId="ADAL" clId="{F33888EA-D677-4E7A-ACFF-B31809A6C891}" dt="2020-08-13T02:40:01.202" v="12954" actId="47"/>
        <pc:sldMkLst>
          <pc:docMk/>
          <pc:sldMk cId="2151100991" sldId="275"/>
        </pc:sldMkLst>
        <pc:spChg chg="mod">
          <ac:chgData name="Justin Moran" userId="2cd00384-eba4-4ffd-9a07-b294dcd17940" providerId="ADAL" clId="{F33888EA-D677-4E7A-ACFF-B31809A6C891}" dt="2020-08-13T02:39:00.330" v="12907" actId="26606"/>
          <ac:spMkLst>
            <pc:docMk/>
            <pc:sldMk cId="2151100991" sldId="275"/>
            <ac:spMk id="2" creationId="{9D36BC96-4CB5-47C2-9B52-EDF1CD886366}"/>
          </ac:spMkLst>
        </pc:spChg>
        <pc:spChg chg="add del">
          <ac:chgData name="Justin Moran" userId="2cd00384-eba4-4ffd-9a07-b294dcd17940" providerId="ADAL" clId="{F33888EA-D677-4E7A-ACFF-B31809A6C891}" dt="2020-08-13T02:37:21.036" v="12882" actId="26606"/>
          <ac:spMkLst>
            <pc:docMk/>
            <pc:sldMk cId="2151100991" sldId="275"/>
            <ac:spMk id="22" creationId="{905E7363-5E6B-4EA2-A007-EB497636C946}"/>
          </ac:spMkLst>
        </pc:spChg>
        <pc:graphicFrameChg chg="mod modGraphic">
          <ac:chgData name="Justin Moran" userId="2cd00384-eba4-4ffd-9a07-b294dcd17940" providerId="ADAL" clId="{F33888EA-D677-4E7A-ACFF-B31809A6C891}" dt="2020-08-13T02:39:30.076" v="12920"/>
          <ac:graphicFrameMkLst>
            <pc:docMk/>
            <pc:sldMk cId="2151100991" sldId="275"/>
            <ac:graphicFrameMk id="15" creationId="{B12826B8-BF7A-4E68-9FBA-2BB3B3C50F9A}"/>
          </ac:graphicFrameMkLst>
        </pc:graphicFrameChg>
        <pc:picChg chg="add del">
          <ac:chgData name="Justin Moran" userId="2cd00384-eba4-4ffd-9a07-b294dcd17940" providerId="ADAL" clId="{F33888EA-D677-4E7A-ACFF-B31809A6C891}" dt="2020-08-13T02:37:16.901" v="12880" actId="26606"/>
          <ac:picMkLst>
            <pc:docMk/>
            <pc:sldMk cId="2151100991" sldId="275"/>
            <ac:picMk id="17" creationId="{82AABC82-C2D1-4340-A6DF-6E73DF06FCAC}"/>
          </ac:picMkLst>
        </pc:picChg>
        <pc:picChg chg="add del">
          <ac:chgData name="Justin Moran" userId="2cd00384-eba4-4ffd-9a07-b294dcd17940" providerId="ADAL" clId="{F33888EA-D677-4E7A-ACFF-B31809A6C891}" dt="2020-08-13T02:37:21.036" v="12882" actId="26606"/>
          <ac:picMkLst>
            <pc:docMk/>
            <pc:sldMk cId="2151100991" sldId="275"/>
            <ac:picMk id="19" creationId="{DADD4C7D-B329-46D6-8471-04F555BCC4BC}"/>
          </ac:picMkLst>
        </pc:picChg>
        <pc:picChg chg="add del">
          <ac:chgData name="Justin Moran" userId="2cd00384-eba4-4ffd-9a07-b294dcd17940" providerId="ADAL" clId="{F33888EA-D677-4E7A-ACFF-B31809A6C891}" dt="2020-08-13T02:37:11.953" v="12876" actId="26606"/>
          <ac:picMkLst>
            <pc:docMk/>
            <pc:sldMk cId="2151100991" sldId="275"/>
            <ac:picMk id="20" creationId="{B577D423-FE81-4236-89DE-39776B810941}"/>
          </ac:picMkLst>
        </pc:picChg>
        <pc:picChg chg="add del">
          <ac:chgData name="Justin Moran" userId="2cd00384-eba4-4ffd-9a07-b294dcd17940" providerId="ADAL" clId="{F33888EA-D677-4E7A-ACFF-B31809A6C891}" dt="2020-08-13T02:37:23.533" v="12884" actId="26606"/>
          <ac:picMkLst>
            <pc:docMk/>
            <pc:sldMk cId="2151100991" sldId="275"/>
            <ac:picMk id="24" creationId="{A8D526D7-C782-4F65-A21F-A6B40D869B47}"/>
          </ac:picMkLst>
        </pc:picChg>
        <pc:picChg chg="add del">
          <ac:chgData name="Justin Moran" userId="2cd00384-eba4-4ffd-9a07-b294dcd17940" providerId="ADAL" clId="{F33888EA-D677-4E7A-ACFF-B31809A6C891}" dt="2020-08-13T02:37:26.006" v="12886" actId="26606"/>
          <ac:picMkLst>
            <pc:docMk/>
            <pc:sldMk cId="2151100991" sldId="275"/>
            <ac:picMk id="26" creationId="{A8D526D7-C782-4F65-A21F-A6B40D869B47}"/>
          </ac:picMkLst>
        </pc:picChg>
        <pc:picChg chg="add del">
          <ac:chgData name="Justin Moran" userId="2cd00384-eba4-4ffd-9a07-b294dcd17940" providerId="ADAL" clId="{F33888EA-D677-4E7A-ACFF-B31809A6C891}" dt="2020-08-13T02:38:08.482" v="12892" actId="26606"/>
          <ac:picMkLst>
            <pc:docMk/>
            <pc:sldMk cId="2151100991" sldId="275"/>
            <ac:picMk id="28" creationId="{82AABC82-C2D1-4340-A6DF-6E73DF06FCAC}"/>
          </ac:picMkLst>
        </pc:picChg>
        <pc:picChg chg="add del">
          <ac:chgData name="Justin Moran" userId="2cd00384-eba4-4ffd-9a07-b294dcd17940" providerId="ADAL" clId="{F33888EA-D677-4E7A-ACFF-B31809A6C891}" dt="2020-08-13T02:39:00.330" v="12907" actId="26606"/>
          <ac:picMkLst>
            <pc:docMk/>
            <pc:sldMk cId="2151100991" sldId="275"/>
            <ac:picMk id="30" creationId="{A8D526D7-C782-4F65-A21F-A6B40D869B47}"/>
          </ac:picMkLst>
        </pc:picChg>
        <pc:picChg chg="add del">
          <ac:chgData name="Justin Moran" userId="2cd00384-eba4-4ffd-9a07-b294dcd17940" providerId="ADAL" clId="{F33888EA-D677-4E7A-ACFF-B31809A6C891}" dt="2020-08-13T02:38:07.516" v="12889" actId="26606"/>
          <ac:picMkLst>
            <pc:docMk/>
            <pc:sldMk cId="2151100991" sldId="275"/>
            <ac:picMk id="33" creationId="{82AABC82-C2D1-4340-A6DF-6E73DF06FCAC}"/>
          </ac:picMkLst>
        </pc:picChg>
        <pc:picChg chg="add del">
          <ac:chgData name="Justin Moran" userId="2cd00384-eba4-4ffd-9a07-b294dcd17940" providerId="ADAL" clId="{F33888EA-D677-4E7A-ACFF-B31809A6C891}" dt="2020-08-13T02:39:00.330" v="12907" actId="26606"/>
          <ac:picMkLst>
            <pc:docMk/>
            <pc:sldMk cId="2151100991" sldId="275"/>
            <ac:picMk id="35" creationId="{82AABC82-C2D1-4340-A6DF-6E73DF06FCAC}"/>
          </ac:picMkLst>
        </pc:picChg>
      </pc:sldChg>
      <pc:sldChg chg="addSp delSp modSp new mod modTransition setBg modAnim modNotesTx">
        <pc:chgData name="Justin Moran" userId="2cd00384-eba4-4ffd-9a07-b294dcd17940" providerId="ADAL" clId="{F33888EA-D677-4E7A-ACFF-B31809A6C891}" dt="2020-08-14T03:35:03.275" v="19693" actId="20577"/>
        <pc:sldMkLst>
          <pc:docMk/>
          <pc:sldMk cId="613558046" sldId="276"/>
        </pc:sldMkLst>
        <pc:spChg chg="mod">
          <ac:chgData name="Justin Moran" userId="2cd00384-eba4-4ffd-9a07-b294dcd17940" providerId="ADAL" clId="{F33888EA-D677-4E7A-ACFF-B31809A6C891}" dt="2020-08-13T04:12:49.621" v="16596" actId="20577"/>
          <ac:spMkLst>
            <pc:docMk/>
            <pc:sldMk cId="613558046" sldId="276"/>
            <ac:spMk id="2" creationId="{ED96B7A9-DFB7-47F3-85FB-435AF26D748C}"/>
          </ac:spMkLst>
        </pc:spChg>
        <pc:spChg chg="add del mod">
          <ac:chgData name="Justin Moran" userId="2cd00384-eba4-4ffd-9a07-b294dcd17940" providerId="ADAL" clId="{F33888EA-D677-4E7A-ACFF-B31809A6C891}" dt="2020-08-13T02:40:50.404" v="13001" actId="26606"/>
          <ac:spMkLst>
            <pc:docMk/>
            <pc:sldMk cId="613558046" sldId="276"/>
            <ac:spMk id="3" creationId="{99945BFE-470F-4D3F-BFA6-17BF3440478D}"/>
          </ac:spMkLst>
        </pc:spChg>
        <pc:spChg chg="add del">
          <ac:chgData name="Justin Moran" userId="2cd00384-eba4-4ffd-9a07-b294dcd17940" providerId="ADAL" clId="{F33888EA-D677-4E7A-ACFF-B31809A6C891}" dt="2020-08-13T02:40:17.897" v="12990" actId="26606"/>
          <ac:spMkLst>
            <pc:docMk/>
            <pc:sldMk cId="613558046" sldId="276"/>
            <ac:spMk id="11" creationId="{905E7363-5E6B-4EA2-A007-EB497636C946}"/>
          </ac:spMkLst>
        </pc:spChg>
        <pc:spChg chg="add del">
          <ac:chgData name="Justin Moran" userId="2cd00384-eba4-4ffd-9a07-b294dcd17940" providerId="ADAL" clId="{F33888EA-D677-4E7A-ACFF-B31809A6C891}" dt="2020-08-13T02:41:20.265" v="13005" actId="26606"/>
          <ac:spMkLst>
            <pc:docMk/>
            <pc:sldMk cId="613558046" sldId="276"/>
            <ac:spMk id="22" creationId="{905E7363-5E6B-4EA2-A007-EB497636C946}"/>
          </ac:spMkLst>
        </pc:spChg>
        <pc:graphicFrameChg chg="add del">
          <ac:chgData name="Justin Moran" userId="2cd00384-eba4-4ffd-9a07-b294dcd17940" providerId="ADAL" clId="{F33888EA-D677-4E7A-ACFF-B31809A6C891}" dt="2020-08-13T02:40:17.897" v="12990" actId="26606"/>
          <ac:graphicFrameMkLst>
            <pc:docMk/>
            <pc:sldMk cId="613558046" sldId="276"/>
            <ac:graphicFrameMk id="5" creationId="{9C2F3D86-5B44-47AD-A32A-965CC895DDE9}"/>
          </ac:graphicFrameMkLst>
        </pc:graphicFrameChg>
        <pc:graphicFrameChg chg="add del">
          <ac:chgData name="Justin Moran" userId="2cd00384-eba4-4ffd-9a07-b294dcd17940" providerId="ADAL" clId="{F33888EA-D677-4E7A-ACFF-B31809A6C891}" dt="2020-08-13T02:40:41.073" v="12992" actId="26606"/>
          <ac:graphicFrameMkLst>
            <pc:docMk/>
            <pc:sldMk cId="613558046" sldId="276"/>
            <ac:graphicFrameMk id="7" creationId="{201A024B-F39D-415C-B744-3000D802BE8E}"/>
          </ac:graphicFrameMkLst>
        </pc:graphicFrameChg>
        <pc:graphicFrameChg chg="add del">
          <ac:chgData name="Justin Moran" userId="2cd00384-eba4-4ffd-9a07-b294dcd17940" providerId="ADAL" clId="{F33888EA-D677-4E7A-ACFF-B31809A6C891}" dt="2020-08-13T02:40:47.350" v="12994" actId="26606"/>
          <ac:graphicFrameMkLst>
            <pc:docMk/>
            <pc:sldMk cId="613558046" sldId="276"/>
            <ac:graphicFrameMk id="10" creationId="{9ED91893-BB2A-4B5D-8E81-3D6FF5B7A2A0}"/>
          </ac:graphicFrameMkLst>
        </pc:graphicFrameChg>
        <pc:graphicFrameChg chg="add del">
          <ac:chgData name="Justin Moran" userId="2cd00384-eba4-4ffd-9a07-b294dcd17940" providerId="ADAL" clId="{F33888EA-D677-4E7A-ACFF-B31809A6C891}" dt="2020-08-13T02:40:48.919" v="12996" actId="26606"/>
          <ac:graphicFrameMkLst>
            <pc:docMk/>
            <pc:sldMk cId="613558046" sldId="276"/>
            <ac:graphicFrameMk id="13" creationId="{25ACE3A4-AD5F-4F67-A33E-0E3241F1D979}"/>
          </ac:graphicFrameMkLst>
        </pc:graphicFrameChg>
        <pc:graphicFrameChg chg="add del">
          <ac:chgData name="Justin Moran" userId="2cd00384-eba4-4ffd-9a07-b294dcd17940" providerId="ADAL" clId="{F33888EA-D677-4E7A-ACFF-B31809A6C891}" dt="2020-08-13T02:40:49.568" v="12998" actId="26606"/>
          <ac:graphicFrameMkLst>
            <pc:docMk/>
            <pc:sldMk cId="613558046" sldId="276"/>
            <ac:graphicFrameMk id="16" creationId="{39830485-B996-4F67-A6EC-9DEB2C536F0B}"/>
          </ac:graphicFrameMkLst>
        </pc:graphicFrameChg>
        <pc:graphicFrameChg chg="add del">
          <ac:chgData name="Justin Moran" userId="2cd00384-eba4-4ffd-9a07-b294dcd17940" providerId="ADAL" clId="{F33888EA-D677-4E7A-ACFF-B31809A6C891}" dt="2020-08-13T02:40:50.349" v="13000" actId="26606"/>
          <ac:graphicFrameMkLst>
            <pc:docMk/>
            <pc:sldMk cId="613558046" sldId="276"/>
            <ac:graphicFrameMk id="19" creationId="{201A024B-F39D-415C-B744-3000D802BE8E}"/>
          </ac:graphicFrameMkLst>
        </pc:graphicFrameChg>
        <pc:graphicFrameChg chg="add mod modGraphic">
          <ac:chgData name="Justin Moran" userId="2cd00384-eba4-4ffd-9a07-b294dcd17940" providerId="ADAL" clId="{F33888EA-D677-4E7A-ACFF-B31809A6C891}" dt="2020-08-13T04:09:21.952" v="16502"/>
          <ac:graphicFrameMkLst>
            <pc:docMk/>
            <pc:sldMk cId="613558046" sldId="276"/>
            <ac:graphicFrameMk id="23" creationId="{9C2F3D86-5B44-47AD-A32A-965CC895DDE9}"/>
          </ac:graphicFrameMkLst>
        </pc:graphicFrameChg>
        <pc:picChg chg="add del">
          <ac:chgData name="Justin Moran" userId="2cd00384-eba4-4ffd-9a07-b294dcd17940" providerId="ADAL" clId="{F33888EA-D677-4E7A-ACFF-B31809A6C891}" dt="2020-08-13T02:40:41.073" v="12992" actId="26606"/>
          <ac:picMkLst>
            <pc:docMk/>
            <pc:sldMk cId="613558046" sldId="276"/>
            <ac:picMk id="6" creationId="{B577D423-FE81-4236-89DE-39776B810941}"/>
          </ac:picMkLst>
        </pc:picChg>
        <pc:picChg chg="add del">
          <ac:chgData name="Justin Moran" userId="2cd00384-eba4-4ffd-9a07-b294dcd17940" providerId="ADAL" clId="{F33888EA-D677-4E7A-ACFF-B31809A6C891}" dt="2020-08-13T02:40:17.897" v="12990" actId="26606"/>
          <ac:picMkLst>
            <pc:docMk/>
            <pc:sldMk cId="613558046" sldId="276"/>
            <ac:picMk id="9" creationId="{DADD4C7D-B329-46D6-8471-04F555BCC4BC}"/>
          </ac:picMkLst>
        </pc:picChg>
        <pc:picChg chg="add del">
          <ac:chgData name="Justin Moran" userId="2cd00384-eba4-4ffd-9a07-b294dcd17940" providerId="ADAL" clId="{F33888EA-D677-4E7A-ACFF-B31809A6C891}" dt="2020-08-13T02:40:48.919" v="12996" actId="26606"/>
          <ac:picMkLst>
            <pc:docMk/>
            <pc:sldMk cId="613558046" sldId="276"/>
            <ac:picMk id="12" creationId="{82AABC82-C2D1-4340-A6DF-6E73DF06FCAC}"/>
          </ac:picMkLst>
        </pc:picChg>
        <pc:picChg chg="add del">
          <ac:chgData name="Justin Moran" userId="2cd00384-eba4-4ffd-9a07-b294dcd17940" providerId="ADAL" clId="{F33888EA-D677-4E7A-ACFF-B31809A6C891}" dt="2020-08-13T02:40:49.568" v="12998" actId="26606"/>
          <ac:picMkLst>
            <pc:docMk/>
            <pc:sldMk cId="613558046" sldId="276"/>
            <ac:picMk id="15" creationId="{82AABC82-C2D1-4340-A6DF-6E73DF06FCAC}"/>
          </ac:picMkLst>
        </pc:picChg>
        <pc:picChg chg="add del">
          <ac:chgData name="Justin Moran" userId="2cd00384-eba4-4ffd-9a07-b294dcd17940" providerId="ADAL" clId="{F33888EA-D677-4E7A-ACFF-B31809A6C891}" dt="2020-08-13T02:40:50.349" v="13000" actId="26606"/>
          <ac:picMkLst>
            <pc:docMk/>
            <pc:sldMk cId="613558046" sldId="276"/>
            <ac:picMk id="18" creationId="{B577D423-FE81-4236-89DE-39776B810941}"/>
          </ac:picMkLst>
        </pc:picChg>
        <pc:picChg chg="add del">
          <ac:chgData name="Justin Moran" userId="2cd00384-eba4-4ffd-9a07-b294dcd17940" providerId="ADAL" clId="{F33888EA-D677-4E7A-ACFF-B31809A6C891}" dt="2020-08-13T02:41:20.265" v="13005" actId="26606"/>
          <ac:picMkLst>
            <pc:docMk/>
            <pc:sldMk cId="613558046" sldId="276"/>
            <ac:picMk id="21" creationId="{DADD4C7D-B329-46D6-8471-04F555BCC4BC}"/>
          </ac:picMkLst>
        </pc:picChg>
      </pc:sldChg>
      <pc:sldChg chg="modSp add mod ord modTransition modNotesTx">
        <pc:chgData name="Justin Moran" userId="2cd00384-eba4-4ffd-9a07-b294dcd17940" providerId="ADAL" clId="{F33888EA-D677-4E7A-ACFF-B31809A6C891}" dt="2020-08-14T03:34:16.211" v="19689" actId="6549"/>
        <pc:sldMkLst>
          <pc:docMk/>
          <pc:sldMk cId="1877974922" sldId="277"/>
        </pc:sldMkLst>
        <pc:spChg chg="mod">
          <ac:chgData name="Justin Moran" userId="2cd00384-eba4-4ffd-9a07-b294dcd17940" providerId="ADAL" clId="{F33888EA-D677-4E7A-ACFF-B31809A6C891}" dt="2020-08-13T04:12:43.658" v="16586" actId="20577"/>
          <ac:spMkLst>
            <pc:docMk/>
            <pc:sldMk cId="1877974922" sldId="277"/>
            <ac:spMk id="2" creationId="{ED96B7A9-DFB7-47F3-85FB-435AF26D748C}"/>
          </ac:spMkLst>
        </pc:spChg>
        <pc:graphicFrameChg chg="mod">
          <ac:chgData name="Justin Moran" userId="2cd00384-eba4-4ffd-9a07-b294dcd17940" providerId="ADAL" clId="{F33888EA-D677-4E7A-ACFF-B31809A6C891}" dt="2020-08-13T04:00:29.669" v="16107" actId="20577"/>
          <ac:graphicFrameMkLst>
            <pc:docMk/>
            <pc:sldMk cId="1877974922" sldId="277"/>
            <ac:graphicFrameMk id="23" creationId="{9C2F3D86-5B44-47AD-A32A-965CC895DDE9}"/>
          </ac:graphicFrameMkLst>
        </pc:graphicFrameChg>
      </pc:sldChg>
      <pc:sldChg chg="modSp add mod modNotesTx">
        <pc:chgData name="Justin Moran" userId="2cd00384-eba4-4ffd-9a07-b294dcd17940" providerId="ADAL" clId="{F33888EA-D677-4E7A-ACFF-B31809A6C891}" dt="2020-08-13T16:23:19.329" v="18821"/>
        <pc:sldMkLst>
          <pc:docMk/>
          <pc:sldMk cId="321893159" sldId="278"/>
        </pc:sldMkLst>
        <pc:spChg chg="mod">
          <ac:chgData name="Justin Moran" userId="2cd00384-eba4-4ffd-9a07-b294dcd17940" providerId="ADAL" clId="{F33888EA-D677-4E7A-ACFF-B31809A6C891}" dt="2020-08-13T03:43:11.088" v="15162" actId="20577"/>
          <ac:spMkLst>
            <pc:docMk/>
            <pc:sldMk cId="321893159" sldId="278"/>
            <ac:spMk id="2" creationId="{ED96B7A9-DFB7-47F3-85FB-435AF26D748C}"/>
          </ac:spMkLst>
        </pc:spChg>
        <pc:graphicFrameChg chg="mod">
          <ac:chgData name="Justin Moran" userId="2cd00384-eba4-4ffd-9a07-b294dcd17940" providerId="ADAL" clId="{F33888EA-D677-4E7A-ACFF-B31809A6C891}" dt="2020-08-13T16:23:19.329" v="18821"/>
          <ac:graphicFrameMkLst>
            <pc:docMk/>
            <pc:sldMk cId="321893159" sldId="278"/>
            <ac:graphicFrameMk id="23" creationId="{9C2F3D86-5B44-47AD-A32A-965CC895DDE9}"/>
          </ac:graphicFrameMkLst>
        </pc:graphicFrameChg>
      </pc:sldChg>
      <pc:sldChg chg="addSp delSp modSp modAnim modNotesTx">
        <pc:chgData name="Justin Moran" userId="2cd00384-eba4-4ffd-9a07-b294dcd17940" providerId="ADAL" clId="{F33888EA-D677-4E7A-ACFF-B31809A6C891}" dt="2020-08-14T02:44:44.034" v="19660" actId="20577"/>
        <pc:sldMkLst>
          <pc:docMk/>
          <pc:sldMk cId="3049769535" sldId="279"/>
        </pc:sldMkLst>
        <pc:spChg chg="del">
          <ac:chgData name="Justin Moran" userId="2cd00384-eba4-4ffd-9a07-b294dcd17940" providerId="ADAL" clId="{F33888EA-D677-4E7A-ACFF-B31809A6C891}" dt="2020-08-13T16:05:24.459" v="18789"/>
          <ac:spMkLst>
            <pc:docMk/>
            <pc:sldMk cId="3049769535" sldId="279"/>
            <ac:spMk id="3" creationId="{C096C061-059B-436E-8009-69FE5C6CD669}"/>
          </ac:spMkLst>
        </pc:spChg>
        <pc:graphicFrameChg chg="add mod">
          <ac:chgData name="Justin Moran" userId="2cd00384-eba4-4ffd-9a07-b294dcd17940" providerId="ADAL" clId="{F33888EA-D677-4E7A-ACFF-B31809A6C891}" dt="2020-08-13T16:11:37.538" v="18808" actId="478"/>
          <ac:graphicFrameMkLst>
            <pc:docMk/>
            <pc:sldMk cId="3049769535" sldId="279"/>
            <ac:graphicFrameMk id="4" creationId="{00E6E6FE-0048-4769-9B00-05AB7FDD9FE7}"/>
          </ac:graphicFrameMkLst>
        </pc:graphicFrameChg>
        <pc:graphicFrameChg chg="add del mod">
          <ac:chgData name="Justin Moran" userId="2cd00384-eba4-4ffd-9a07-b294dcd17940" providerId="ADAL" clId="{F33888EA-D677-4E7A-ACFF-B31809A6C891}" dt="2020-08-13T16:12:18.060" v="18813"/>
          <ac:graphicFrameMkLst>
            <pc:docMk/>
            <pc:sldMk cId="3049769535" sldId="279"/>
            <ac:graphicFrameMk id="5" creationId="{E642BCA1-FBFB-4EE7-B5ED-6305A3F91F3D}"/>
          </ac:graphicFrameMkLst>
        </pc:graphicFrameChg>
      </pc:sldChg>
      <pc:sldChg chg="addSp delSp modSp modTransition modNotesTx">
        <pc:chgData name="Justin Moran" userId="2cd00384-eba4-4ffd-9a07-b294dcd17940" providerId="ADAL" clId="{F33888EA-D677-4E7A-ACFF-B31809A6C891}" dt="2020-08-14T03:28:06.281" v="19664" actId="20577"/>
        <pc:sldMkLst>
          <pc:docMk/>
          <pc:sldMk cId="2809933321" sldId="280"/>
        </pc:sldMkLst>
        <pc:spChg chg="del">
          <ac:chgData name="Justin Moran" userId="2cd00384-eba4-4ffd-9a07-b294dcd17940" providerId="ADAL" clId="{F33888EA-D677-4E7A-ACFF-B31809A6C891}" dt="2020-08-13T16:12:38.413" v="18814"/>
          <ac:spMkLst>
            <pc:docMk/>
            <pc:sldMk cId="2809933321" sldId="280"/>
            <ac:spMk id="3" creationId="{985BFA45-6940-42C0-8192-3DA14D55D829}"/>
          </ac:spMkLst>
        </pc:spChg>
        <pc:graphicFrameChg chg="add mod">
          <ac:chgData name="Justin Moran" userId="2cd00384-eba4-4ffd-9a07-b294dcd17940" providerId="ADAL" clId="{F33888EA-D677-4E7A-ACFF-B31809A6C891}" dt="2020-08-13T16:12:50.107" v="18816" actId="478"/>
          <ac:graphicFrameMkLst>
            <pc:docMk/>
            <pc:sldMk cId="2809933321" sldId="280"/>
            <ac:graphicFrameMk id="4" creationId="{BD0CBD8E-946A-4249-A0DB-F0EDBDBE9BFB}"/>
          </ac:graphicFrameMkLst>
        </pc:graphicFrameChg>
      </pc:sldChg>
      <pc:sldChg chg="modSp">
        <pc:chgData name="Justin Moran" userId="2cd00384-eba4-4ffd-9a07-b294dcd17940" providerId="ADAL" clId="{F33888EA-D677-4E7A-ACFF-B31809A6C891}" dt="2020-08-13T16:17:22.077" v="18820" actId="478"/>
        <pc:sldMkLst>
          <pc:docMk/>
          <pc:sldMk cId="2852478102" sldId="281"/>
        </pc:sldMkLst>
        <pc:graphicFrameChg chg="mod">
          <ac:chgData name="Justin Moran" userId="2cd00384-eba4-4ffd-9a07-b294dcd17940" providerId="ADAL" clId="{F33888EA-D677-4E7A-ACFF-B31809A6C891}" dt="2020-08-13T16:17:22.077" v="18820" actId="478"/>
          <ac:graphicFrameMkLst>
            <pc:docMk/>
            <pc:sldMk cId="2852478102" sldId="281"/>
            <ac:graphicFrameMk id="23" creationId="{9C2F3D86-5B44-47AD-A32A-965CC895DDE9}"/>
          </ac:graphicFrameMkLst>
        </pc:graphicFrameChg>
      </pc:sldChg>
      <pc:sldChg chg="modSp modTransition modNotesTx">
        <pc:chgData name="Justin Moran" userId="2cd00384-eba4-4ffd-9a07-b294dcd17940" providerId="ADAL" clId="{F33888EA-D677-4E7A-ACFF-B31809A6C891}" dt="2020-08-14T02:11:48.820" v="19163" actId="6549"/>
        <pc:sldMkLst>
          <pc:docMk/>
          <pc:sldMk cId="1039852322" sldId="282"/>
        </pc:sldMkLst>
        <pc:graphicFrameChg chg="mod">
          <ac:chgData name="Justin Moran" userId="2cd00384-eba4-4ffd-9a07-b294dcd17940" providerId="ADAL" clId="{F33888EA-D677-4E7A-ACFF-B31809A6C891}" dt="2020-08-13T16:56:44.286" v="18832" actId="207"/>
          <ac:graphicFrameMkLst>
            <pc:docMk/>
            <pc:sldMk cId="1039852322" sldId="282"/>
            <ac:graphicFrameMk id="23" creationId="{9C2F3D86-5B44-47AD-A32A-965CC895DDE9}"/>
          </ac:graphicFrameMkLst>
        </pc:graphicFrameChg>
      </pc:sldChg>
      <pc:sldChg chg="modSp modTransition modNotesTx">
        <pc:chgData name="Justin Moran" userId="2cd00384-eba4-4ffd-9a07-b294dcd17940" providerId="ADAL" clId="{F33888EA-D677-4E7A-ACFF-B31809A6C891}" dt="2020-08-14T03:36:50.672" v="19708" actId="6549"/>
        <pc:sldMkLst>
          <pc:docMk/>
          <pc:sldMk cId="3025075826" sldId="283"/>
        </pc:sldMkLst>
        <pc:graphicFrameChg chg="mod">
          <ac:chgData name="Justin Moran" userId="2cd00384-eba4-4ffd-9a07-b294dcd17940" providerId="ADAL" clId="{F33888EA-D677-4E7A-ACFF-B31809A6C891}" dt="2020-08-13T16:55:06.852" v="18830" actId="207"/>
          <ac:graphicFrameMkLst>
            <pc:docMk/>
            <pc:sldMk cId="3025075826" sldId="283"/>
            <ac:graphicFrameMk id="23" creationId="{9C2F3D86-5B44-47AD-A32A-965CC895DDE9}"/>
          </ac:graphicFrameMkLst>
        </pc:graphicFrameChg>
      </pc:sldChg>
      <pc:sldMasterChg chg="modTransition modSldLayout">
        <pc:chgData name="Justin Moran" userId="2cd00384-eba4-4ffd-9a07-b294dcd17940" providerId="ADAL" clId="{F33888EA-D677-4E7A-ACFF-B31809A6C891}" dt="2020-06-28T17:55:04.842" v="2194"/>
        <pc:sldMasterMkLst>
          <pc:docMk/>
          <pc:sldMasterMk cId="4069853514" sldId="2147484125"/>
        </pc:sldMasterMkLst>
        <pc:sldLayoutChg chg="modTransition">
          <pc:chgData name="Justin Moran" userId="2cd00384-eba4-4ffd-9a07-b294dcd17940" providerId="ADAL" clId="{F33888EA-D677-4E7A-ACFF-B31809A6C891}" dt="2020-06-28T17:55:04.842" v="2194"/>
          <pc:sldLayoutMkLst>
            <pc:docMk/>
            <pc:sldMasterMk cId="4069853514" sldId="2147484125"/>
            <pc:sldLayoutMk cId="1232097976" sldId="2147484126"/>
          </pc:sldLayoutMkLst>
        </pc:sldLayoutChg>
        <pc:sldLayoutChg chg="modTransition">
          <pc:chgData name="Justin Moran" userId="2cd00384-eba4-4ffd-9a07-b294dcd17940" providerId="ADAL" clId="{F33888EA-D677-4E7A-ACFF-B31809A6C891}" dt="2020-06-28T17:55:04.842" v="2194"/>
          <pc:sldLayoutMkLst>
            <pc:docMk/>
            <pc:sldMasterMk cId="4069853514" sldId="2147484125"/>
            <pc:sldLayoutMk cId="1087054056" sldId="2147484127"/>
          </pc:sldLayoutMkLst>
        </pc:sldLayoutChg>
        <pc:sldLayoutChg chg="modTransition">
          <pc:chgData name="Justin Moran" userId="2cd00384-eba4-4ffd-9a07-b294dcd17940" providerId="ADAL" clId="{F33888EA-D677-4E7A-ACFF-B31809A6C891}" dt="2020-06-28T17:55:04.842" v="2194"/>
          <pc:sldLayoutMkLst>
            <pc:docMk/>
            <pc:sldMasterMk cId="4069853514" sldId="2147484125"/>
            <pc:sldLayoutMk cId="1620796544" sldId="2147484128"/>
          </pc:sldLayoutMkLst>
        </pc:sldLayoutChg>
        <pc:sldLayoutChg chg="modTransition">
          <pc:chgData name="Justin Moran" userId="2cd00384-eba4-4ffd-9a07-b294dcd17940" providerId="ADAL" clId="{F33888EA-D677-4E7A-ACFF-B31809A6C891}" dt="2020-06-28T17:55:04.842" v="2194"/>
          <pc:sldLayoutMkLst>
            <pc:docMk/>
            <pc:sldMasterMk cId="4069853514" sldId="2147484125"/>
            <pc:sldLayoutMk cId="1520802010" sldId="2147484129"/>
          </pc:sldLayoutMkLst>
        </pc:sldLayoutChg>
        <pc:sldLayoutChg chg="modTransition">
          <pc:chgData name="Justin Moran" userId="2cd00384-eba4-4ffd-9a07-b294dcd17940" providerId="ADAL" clId="{F33888EA-D677-4E7A-ACFF-B31809A6C891}" dt="2020-06-28T17:55:04.842" v="2194"/>
          <pc:sldLayoutMkLst>
            <pc:docMk/>
            <pc:sldMasterMk cId="4069853514" sldId="2147484125"/>
            <pc:sldLayoutMk cId="577335924" sldId="2147484130"/>
          </pc:sldLayoutMkLst>
        </pc:sldLayoutChg>
        <pc:sldLayoutChg chg="modTransition">
          <pc:chgData name="Justin Moran" userId="2cd00384-eba4-4ffd-9a07-b294dcd17940" providerId="ADAL" clId="{F33888EA-D677-4E7A-ACFF-B31809A6C891}" dt="2020-06-28T17:55:04.842" v="2194"/>
          <pc:sldLayoutMkLst>
            <pc:docMk/>
            <pc:sldMasterMk cId="4069853514" sldId="2147484125"/>
            <pc:sldLayoutMk cId="3334481659" sldId="2147484131"/>
          </pc:sldLayoutMkLst>
        </pc:sldLayoutChg>
        <pc:sldLayoutChg chg="modTransition">
          <pc:chgData name="Justin Moran" userId="2cd00384-eba4-4ffd-9a07-b294dcd17940" providerId="ADAL" clId="{F33888EA-D677-4E7A-ACFF-B31809A6C891}" dt="2020-06-28T17:55:04.842" v="2194"/>
          <pc:sldLayoutMkLst>
            <pc:docMk/>
            <pc:sldMasterMk cId="4069853514" sldId="2147484125"/>
            <pc:sldLayoutMk cId="2999580286" sldId="2147484132"/>
          </pc:sldLayoutMkLst>
        </pc:sldLayoutChg>
        <pc:sldLayoutChg chg="modTransition">
          <pc:chgData name="Justin Moran" userId="2cd00384-eba4-4ffd-9a07-b294dcd17940" providerId="ADAL" clId="{F33888EA-D677-4E7A-ACFF-B31809A6C891}" dt="2020-06-28T17:55:04.842" v="2194"/>
          <pc:sldLayoutMkLst>
            <pc:docMk/>
            <pc:sldMasterMk cId="4069853514" sldId="2147484125"/>
            <pc:sldLayoutMk cId="3535967189" sldId="2147484133"/>
          </pc:sldLayoutMkLst>
        </pc:sldLayoutChg>
        <pc:sldLayoutChg chg="modTransition">
          <pc:chgData name="Justin Moran" userId="2cd00384-eba4-4ffd-9a07-b294dcd17940" providerId="ADAL" clId="{F33888EA-D677-4E7A-ACFF-B31809A6C891}" dt="2020-06-28T17:55:04.842" v="2194"/>
          <pc:sldLayoutMkLst>
            <pc:docMk/>
            <pc:sldMasterMk cId="4069853514" sldId="2147484125"/>
            <pc:sldLayoutMk cId="451686243" sldId="2147484134"/>
          </pc:sldLayoutMkLst>
        </pc:sldLayoutChg>
        <pc:sldLayoutChg chg="modTransition">
          <pc:chgData name="Justin Moran" userId="2cd00384-eba4-4ffd-9a07-b294dcd17940" providerId="ADAL" clId="{F33888EA-D677-4E7A-ACFF-B31809A6C891}" dt="2020-06-28T17:55:04.842" v="2194"/>
          <pc:sldLayoutMkLst>
            <pc:docMk/>
            <pc:sldMasterMk cId="4069853514" sldId="2147484125"/>
            <pc:sldLayoutMk cId="318574301" sldId="2147484135"/>
          </pc:sldLayoutMkLst>
        </pc:sldLayoutChg>
        <pc:sldLayoutChg chg="modTransition">
          <pc:chgData name="Justin Moran" userId="2cd00384-eba4-4ffd-9a07-b294dcd17940" providerId="ADAL" clId="{F33888EA-D677-4E7A-ACFF-B31809A6C891}" dt="2020-06-28T17:55:04.842" v="2194"/>
          <pc:sldLayoutMkLst>
            <pc:docMk/>
            <pc:sldMasterMk cId="4069853514" sldId="2147484125"/>
            <pc:sldLayoutMk cId="3228662856" sldId="2147484136"/>
          </pc:sldLayoutMkLst>
        </pc:sldLayoutChg>
        <pc:sldLayoutChg chg="modTransition">
          <pc:chgData name="Justin Moran" userId="2cd00384-eba4-4ffd-9a07-b294dcd17940" providerId="ADAL" clId="{F33888EA-D677-4E7A-ACFF-B31809A6C891}" dt="2020-06-28T17:55:04.842" v="2194"/>
          <pc:sldLayoutMkLst>
            <pc:docMk/>
            <pc:sldMasterMk cId="4069853514" sldId="2147484125"/>
            <pc:sldLayoutMk cId="2517823183" sldId="2147484137"/>
          </pc:sldLayoutMkLst>
        </pc:sldLayoutChg>
        <pc:sldLayoutChg chg="modTransition">
          <pc:chgData name="Justin Moran" userId="2cd00384-eba4-4ffd-9a07-b294dcd17940" providerId="ADAL" clId="{F33888EA-D677-4E7A-ACFF-B31809A6C891}" dt="2020-06-28T17:55:04.842" v="2194"/>
          <pc:sldLayoutMkLst>
            <pc:docMk/>
            <pc:sldMasterMk cId="4069853514" sldId="2147484125"/>
            <pc:sldLayoutMk cId="4051716271" sldId="2147484138"/>
          </pc:sldLayoutMkLst>
        </pc:sldLayoutChg>
        <pc:sldLayoutChg chg="modTransition">
          <pc:chgData name="Justin Moran" userId="2cd00384-eba4-4ffd-9a07-b294dcd17940" providerId="ADAL" clId="{F33888EA-D677-4E7A-ACFF-B31809A6C891}" dt="2020-06-28T17:55:04.842" v="2194"/>
          <pc:sldLayoutMkLst>
            <pc:docMk/>
            <pc:sldMasterMk cId="4069853514" sldId="2147484125"/>
            <pc:sldLayoutMk cId="181455332" sldId="2147484139"/>
          </pc:sldLayoutMkLst>
        </pc:sldLayoutChg>
        <pc:sldLayoutChg chg="modTransition">
          <pc:chgData name="Justin Moran" userId="2cd00384-eba4-4ffd-9a07-b294dcd17940" providerId="ADAL" clId="{F33888EA-D677-4E7A-ACFF-B31809A6C891}" dt="2020-06-28T17:55:04.842" v="2194"/>
          <pc:sldLayoutMkLst>
            <pc:docMk/>
            <pc:sldMasterMk cId="4069853514" sldId="2147484125"/>
            <pc:sldLayoutMk cId="3516783786" sldId="2147484140"/>
          </pc:sldLayoutMkLst>
        </pc:sldLayoutChg>
        <pc:sldLayoutChg chg="modTransition">
          <pc:chgData name="Justin Moran" userId="2cd00384-eba4-4ffd-9a07-b294dcd17940" providerId="ADAL" clId="{F33888EA-D677-4E7A-ACFF-B31809A6C891}" dt="2020-06-28T17:55:04.842" v="2194"/>
          <pc:sldLayoutMkLst>
            <pc:docMk/>
            <pc:sldMasterMk cId="4069853514" sldId="2147484125"/>
            <pc:sldLayoutMk cId="2870994058" sldId="2147484141"/>
          </pc:sldLayoutMkLst>
        </pc:sldLayoutChg>
        <pc:sldLayoutChg chg="modTransition">
          <pc:chgData name="Justin Moran" userId="2cd00384-eba4-4ffd-9a07-b294dcd17940" providerId="ADAL" clId="{F33888EA-D677-4E7A-ACFF-B31809A6C891}" dt="2020-06-28T17:55:04.842" v="2194"/>
          <pc:sldLayoutMkLst>
            <pc:docMk/>
            <pc:sldMasterMk cId="4069853514" sldId="2147484125"/>
            <pc:sldLayoutMk cId="2748266805" sldId="214748414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twitter.com/JustinMDotNet" TargetMode="External"/><Relationship Id="rId1" Type="http://schemas.openxmlformats.org/officeDocument/2006/relationships/hyperlink" Target="https://linkedin.com/in/justinmdotnet" TargetMode="Externa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twitter.com/JustinMDotNet" TargetMode="External"/><Relationship Id="rId1" Type="http://schemas.openxmlformats.org/officeDocument/2006/relationships/hyperlink" Target="https://linkedin.com/in/justinmdotnet" TargetMode="Externa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JustinMDotNet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2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png"/><Relationship Id="rId5" Type="http://schemas.openxmlformats.org/officeDocument/2006/relationships/hyperlink" Target="https://linkedin.com/in/justinmdotnet" TargetMode="External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JustinMDotNet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2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png"/><Relationship Id="rId5" Type="http://schemas.openxmlformats.org/officeDocument/2006/relationships/hyperlink" Target="https://linkedin.com/in/justinmdotnet" TargetMode="External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E94EC-878E-4F74-B37D-EE4D6DF015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43785C-4593-4400-AD85-C4E9BC940B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Senior Software Engineer at Microsoft</a:t>
          </a:r>
        </a:p>
      </dgm:t>
    </dgm:pt>
    <dgm:pt modelId="{CD3B82E3-F757-4FA4-9DC4-5F19F46EA041}" type="parTrans" cxnId="{6DAFF70F-D788-4ED0-A53E-4A18D56269FD}">
      <dgm:prSet/>
      <dgm:spPr/>
      <dgm:t>
        <a:bodyPr/>
        <a:lstStyle/>
        <a:p>
          <a:endParaRPr lang="en-US"/>
        </a:p>
      </dgm:t>
    </dgm:pt>
    <dgm:pt modelId="{A902A0D8-A830-4CD1-B261-55251F10B8FB}" type="sibTrans" cxnId="{6DAFF70F-D788-4ED0-A53E-4A18D56269FD}">
      <dgm:prSet/>
      <dgm:spPr/>
      <dgm:t>
        <a:bodyPr/>
        <a:lstStyle/>
        <a:p>
          <a:endParaRPr lang="en-US"/>
        </a:p>
      </dgm:t>
    </dgm:pt>
    <dgm:pt modelId="{513A2BDE-35A1-4CED-BD49-1266040E3B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Azure Data Studio Live Site Tools Team</a:t>
          </a:r>
        </a:p>
      </dgm:t>
    </dgm:pt>
    <dgm:pt modelId="{FEC6AEED-8AF8-4FAF-8FBC-E43D9F7A1FF3}" type="parTrans" cxnId="{E6AE0CAB-8DAE-4312-AF54-C042356C478E}">
      <dgm:prSet/>
      <dgm:spPr/>
      <dgm:t>
        <a:bodyPr/>
        <a:lstStyle/>
        <a:p>
          <a:endParaRPr lang="en-US"/>
        </a:p>
      </dgm:t>
    </dgm:pt>
    <dgm:pt modelId="{9A7DB55E-DFB6-4051-A76D-E5BA9A99A106}" type="sibTrans" cxnId="{E6AE0CAB-8DAE-4312-AF54-C042356C478E}">
      <dgm:prSet/>
      <dgm:spPr/>
      <dgm:t>
        <a:bodyPr/>
        <a:lstStyle/>
        <a:p>
          <a:endParaRPr lang="en-US"/>
        </a:p>
      </dgm:t>
    </dgm:pt>
    <dgm:pt modelId="{285237C4-3C0A-458C-895B-CE4EA68DC3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LinkedIn: </a:t>
          </a:r>
          <a:r>
            <a:rPr lang="en-US" dirty="0">
              <a:hlinkClick xmlns:r="http://schemas.openxmlformats.org/officeDocument/2006/relationships" r:id="rId1"/>
            </a:rPr>
            <a:t>https://</a:t>
          </a:r>
          <a:r>
            <a:rPr lang="en-US" b="0" i="0" dirty="0">
              <a:hlinkClick xmlns:r="http://schemas.openxmlformats.org/officeDocument/2006/relationships" r:id="rId1"/>
            </a:rPr>
            <a:t>linkedin.com/in/justinmdotnet</a:t>
          </a:r>
          <a:endParaRPr lang="en-US" dirty="0"/>
        </a:p>
      </dgm:t>
    </dgm:pt>
    <dgm:pt modelId="{BAE8B3AD-5400-4F36-B785-14279F66B44E}" type="parTrans" cxnId="{6FB25F34-8517-483C-94A1-BA31A942EFF4}">
      <dgm:prSet/>
      <dgm:spPr/>
      <dgm:t>
        <a:bodyPr/>
        <a:lstStyle/>
        <a:p>
          <a:endParaRPr lang="en-US"/>
        </a:p>
      </dgm:t>
    </dgm:pt>
    <dgm:pt modelId="{DC18526B-ABE5-4704-90F1-F587F0F6916F}" type="sibTrans" cxnId="{6FB25F34-8517-483C-94A1-BA31A942EFF4}">
      <dgm:prSet/>
      <dgm:spPr/>
      <dgm:t>
        <a:bodyPr/>
        <a:lstStyle/>
        <a:p>
          <a:endParaRPr lang="en-US"/>
        </a:p>
      </dgm:t>
    </dgm:pt>
    <dgm:pt modelId="{6220047C-DF2B-498D-BBD4-43A311496B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Twitter: </a:t>
          </a:r>
          <a:r>
            <a:rPr lang="en-US" dirty="0">
              <a:hlinkClick xmlns:r="http://schemas.openxmlformats.org/officeDocument/2006/relationships" r:id="rId2"/>
            </a:rPr>
            <a:t>https://twitter.com/JustinMDotNet</a:t>
          </a:r>
          <a:endParaRPr lang="en-US" dirty="0"/>
        </a:p>
      </dgm:t>
    </dgm:pt>
    <dgm:pt modelId="{AC23E92F-F813-4F57-8346-19A1B02CEF9F}" type="parTrans" cxnId="{1454AFAC-5E79-442D-A789-D38EC890D93C}">
      <dgm:prSet/>
      <dgm:spPr/>
      <dgm:t>
        <a:bodyPr/>
        <a:lstStyle/>
        <a:p>
          <a:endParaRPr lang="en-US"/>
        </a:p>
      </dgm:t>
    </dgm:pt>
    <dgm:pt modelId="{B96CC109-45FA-4B89-92CE-28A09919BB5B}" type="sibTrans" cxnId="{1454AFAC-5E79-442D-A789-D38EC890D93C}">
      <dgm:prSet/>
      <dgm:spPr/>
      <dgm:t>
        <a:bodyPr/>
        <a:lstStyle/>
        <a:p>
          <a:endParaRPr lang="en-US"/>
        </a:p>
      </dgm:t>
    </dgm:pt>
    <dgm:pt modelId="{86E3E4E6-0A0E-4E19-833C-0A3885E918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Email: Justin.Moran@microsoft.com</a:t>
          </a:r>
        </a:p>
      </dgm:t>
    </dgm:pt>
    <dgm:pt modelId="{8992444D-727C-46B3-91E6-F660EEA323C3}" type="parTrans" cxnId="{1384A85F-F9EE-4635-8E6B-5F659CD07D46}">
      <dgm:prSet/>
      <dgm:spPr/>
      <dgm:t>
        <a:bodyPr/>
        <a:lstStyle/>
        <a:p>
          <a:endParaRPr lang="en-US"/>
        </a:p>
      </dgm:t>
    </dgm:pt>
    <dgm:pt modelId="{A0B7164B-EE10-47FF-B0E7-EA8150B4B66F}" type="sibTrans" cxnId="{1384A85F-F9EE-4635-8E6B-5F659CD07D46}">
      <dgm:prSet/>
      <dgm:spPr/>
      <dgm:t>
        <a:bodyPr/>
        <a:lstStyle/>
        <a:p>
          <a:endParaRPr lang="en-US"/>
        </a:p>
      </dgm:t>
    </dgm:pt>
    <dgm:pt modelId="{8DC04723-45BA-40B8-BB40-B92E18DCC0EA}" type="pres">
      <dgm:prSet presAssocID="{A9FE94EC-878E-4F74-B37D-EE4D6DF015D6}" presName="root" presStyleCnt="0">
        <dgm:presLayoutVars>
          <dgm:dir/>
          <dgm:resizeHandles val="exact"/>
        </dgm:presLayoutVars>
      </dgm:prSet>
      <dgm:spPr/>
    </dgm:pt>
    <dgm:pt modelId="{1D9D9460-5155-4C66-ADCE-DF9F7C6ACF60}" type="pres">
      <dgm:prSet presAssocID="{8943785C-4593-4400-AD85-C4E9BC940BCD}" presName="compNode" presStyleCnt="0"/>
      <dgm:spPr/>
    </dgm:pt>
    <dgm:pt modelId="{0300DCFC-438E-48BD-9573-254DA4E18B57}" type="pres">
      <dgm:prSet presAssocID="{8943785C-4593-4400-AD85-C4E9BC940BCD}" presName="bgRect" presStyleLbl="bgShp" presStyleIdx="0" presStyleCnt="4"/>
      <dgm:spPr/>
    </dgm:pt>
    <dgm:pt modelId="{3EAEA212-180C-4BC0-929C-DCA09160DAB2}" type="pres">
      <dgm:prSet presAssocID="{8943785C-4593-4400-AD85-C4E9BC940BCD}" presName="iconRect" presStyleLbl="node1" presStyleIdx="0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02D730C-F7EF-44C8-97BF-877C54AE3DBF}" type="pres">
      <dgm:prSet presAssocID="{8943785C-4593-4400-AD85-C4E9BC940BCD}" presName="spaceRect" presStyleCnt="0"/>
      <dgm:spPr/>
    </dgm:pt>
    <dgm:pt modelId="{2B7E938F-6BFA-47FB-A8DF-7BE9130E3BFF}" type="pres">
      <dgm:prSet presAssocID="{8943785C-4593-4400-AD85-C4E9BC940BCD}" presName="parTx" presStyleLbl="revTx" presStyleIdx="0" presStyleCnt="5">
        <dgm:presLayoutVars>
          <dgm:chMax val="0"/>
          <dgm:chPref val="0"/>
        </dgm:presLayoutVars>
      </dgm:prSet>
      <dgm:spPr/>
    </dgm:pt>
    <dgm:pt modelId="{C9C0B4E4-1E90-4181-B815-5DAB88C5AE2A}" type="pres">
      <dgm:prSet presAssocID="{8943785C-4593-4400-AD85-C4E9BC940BCD}" presName="desTx" presStyleLbl="revTx" presStyleIdx="1" presStyleCnt="5">
        <dgm:presLayoutVars/>
      </dgm:prSet>
      <dgm:spPr/>
    </dgm:pt>
    <dgm:pt modelId="{11A6E7AF-76AC-45E9-9349-84D1ACB14DE4}" type="pres">
      <dgm:prSet presAssocID="{A902A0D8-A830-4CD1-B261-55251F10B8FB}" presName="sibTrans" presStyleCnt="0"/>
      <dgm:spPr/>
    </dgm:pt>
    <dgm:pt modelId="{106CC039-5763-4CA8-98DE-13955418D22B}" type="pres">
      <dgm:prSet presAssocID="{285237C4-3C0A-458C-895B-CE4EA68DC31A}" presName="compNode" presStyleCnt="0"/>
      <dgm:spPr/>
    </dgm:pt>
    <dgm:pt modelId="{DBAD917E-52E0-44E4-957D-0FBEED7A41CC}" type="pres">
      <dgm:prSet presAssocID="{285237C4-3C0A-458C-895B-CE4EA68DC31A}" presName="bgRect" presStyleLbl="bgShp" presStyleIdx="1" presStyleCnt="4"/>
      <dgm:spPr/>
    </dgm:pt>
    <dgm:pt modelId="{4E0310BA-A35D-4545-9811-B41E557E85E6}" type="pres">
      <dgm:prSet presAssocID="{285237C4-3C0A-458C-895B-CE4EA68DC31A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12013320-B72B-479B-B6E2-FF66AA85CC8A}" type="pres">
      <dgm:prSet presAssocID="{285237C4-3C0A-458C-895B-CE4EA68DC31A}" presName="spaceRect" presStyleCnt="0"/>
      <dgm:spPr/>
    </dgm:pt>
    <dgm:pt modelId="{FF782AAA-14E8-43BB-BD2F-06700DB732E2}" type="pres">
      <dgm:prSet presAssocID="{285237C4-3C0A-458C-895B-CE4EA68DC31A}" presName="parTx" presStyleLbl="revTx" presStyleIdx="2" presStyleCnt="5">
        <dgm:presLayoutVars>
          <dgm:chMax val="0"/>
          <dgm:chPref val="0"/>
        </dgm:presLayoutVars>
      </dgm:prSet>
      <dgm:spPr/>
    </dgm:pt>
    <dgm:pt modelId="{2AB2353D-805E-43E3-AF3F-4C4ABA170DBF}" type="pres">
      <dgm:prSet presAssocID="{DC18526B-ABE5-4704-90F1-F587F0F6916F}" presName="sibTrans" presStyleCnt="0"/>
      <dgm:spPr/>
    </dgm:pt>
    <dgm:pt modelId="{0CB5B8F5-AF59-4887-B2EF-185EC69964B6}" type="pres">
      <dgm:prSet presAssocID="{6220047C-DF2B-498D-BBD4-43A311496BFA}" presName="compNode" presStyleCnt="0"/>
      <dgm:spPr/>
    </dgm:pt>
    <dgm:pt modelId="{F2D5F062-CCD5-42A2-B833-9A44CE72E86B}" type="pres">
      <dgm:prSet presAssocID="{6220047C-DF2B-498D-BBD4-43A311496BFA}" presName="bgRect" presStyleLbl="bgShp" presStyleIdx="2" presStyleCnt="4"/>
      <dgm:spPr/>
    </dgm:pt>
    <dgm:pt modelId="{9D6C29EF-DA15-4F54-B667-7302B4549855}" type="pres">
      <dgm:prSet presAssocID="{6220047C-DF2B-498D-BBD4-43A311496BFA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"/>
        </a:ext>
      </dgm:extLst>
    </dgm:pt>
    <dgm:pt modelId="{39D89EF2-3372-4DE0-9581-499897C7998A}" type="pres">
      <dgm:prSet presAssocID="{6220047C-DF2B-498D-BBD4-43A311496BFA}" presName="spaceRect" presStyleCnt="0"/>
      <dgm:spPr/>
    </dgm:pt>
    <dgm:pt modelId="{6AB0ED85-7172-4C08-984A-85B7A4EBA62E}" type="pres">
      <dgm:prSet presAssocID="{6220047C-DF2B-498D-BBD4-43A311496BFA}" presName="parTx" presStyleLbl="revTx" presStyleIdx="3" presStyleCnt="5">
        <dgm:presLayoutVars>
          <dgm:chMax val="0"/>
          <dgm:chPref val="0"/>
        </dgm:presLayoutVars>
      </dgm:prSet>
      <dgm:spPr/>
    </dgm:pt>
    <dgm:pt modelId="{481C704C-66DB-4767-B029-E36D14EDA388}" type="pres">
      <dgm:prSet presAssocID="{B96CC109-45FA-4B89-92CE-28A09919BB5B}" presName="sibTrans" presStyleCnt="0"/>
      <dgm:spPr/>
    </dgm:pt>
    <dgm:pt modelId="{3C6EFEC8-369B-4BED-821B-875789D146AA}" type="pres">
      <dgm:prSet presAssocID="{86E3E4E6-0A0E-4E19-833C-0A3885E918C5}" presName="compNode" presStyleCnt="0"/>
      <dgm:spPr/>
    </dgm:pt>
    <dgm:pt modelId="{F0E34750-A77B-4E31-943E-B5CC20134A7C}" type="pres">
      <dgm:prSet presAssocID="{86E3E4E6-0A0E-4E19-833C-0A3885E918C5}" presName="bgRect" presStyleLbl="bgShp" presStyleIdx="3" presStyleCnt="4"/>
      <dgm:spPr/>
    </dgm:pt>
    <dgm:pt modelId="{72E88978-D103-4973-9412-05B13D80E62C}" type="pres">
      <dgm:prSet presAssocID="{86E3E4E6-0A0E-4E19-833C-0A3885E918C5}" presName="iconRect" presStyleLbl="node1" presStyleIdx="3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00FF47DF-1747-462E-B14E-B1CB38983225}" type="pres">
      <dgm:prSet presAssocID="{86E3E4E6-0A0E-4E19-833C-0A3885E918C5}" presName="spaceRect" presStyleCnt="0"/>
      <dgm:spPr/>
    </dgm:pt>
    <dgm:pt modelId="{F8C628C7-C6BF-479E-8A93-151A97DB146D}" type="pres">
      <dgm:prSet presAssocID="{86E3E4E6-0A0E-4E19-833C-0A3885E918C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C35FC0B-9A87-4560-8540-2CD590BCA55A}" type="presOf" srcId="{513A2BDE-35A1-4CED-BD49-1266040E3B63}" destId="{C9C0B4E4-1E90-4181-B815-5DAB88C5AE2A}" srcOrd="0" destOrd="0" presId="urn:microsoft.com/office/officeart/2018/2/layout/IconVerticalSolidList"/>
    <dgm:cxn modelId="{6DAFF70F-D788-4ED0-A53E-4A18D56269FD}" srcId="{A9FE94EC-878E-4F74-B37D-EE4D6DF015D6}" destId="{8943785C-4593-4400-AD85-C4E9BC940BCD}" srcOrd="0" destOrd="0" parTransId="{CD3B82E3-F757-4FA4-9DC4-5F19F46EA041}" sibTransId="{A902A0D8-A830-4CD1-B261-55251F10B8FB}"/>
    <dgm:cxn modelId="{6FB25F34-8517-483C-94A1-BA31A942EFF4}" srcId="{A9FE94EC-878E-4F74-B37D-EE4D6DF015D6}" destId="{285237C4-3C0A-458C-895B-CE4EA68DC31A}" srcOrd="1" destOrd="0" parTransId="{BAE8B3AD-5400-4F36-B785-14279F66B44E}" sibTransId="{DC18526B-ABE5-4704-90F1-F587F0F6916F}"/>
    <dgm:cxn modelId="{D7DF4D3F-11E4-4917-AF47-83739754FAB5}" type="presOf" srcId="{285237C4-3C0A-458C-895B-CE4EA68DC31A}" destId="{FF782AAA-14E8-43BB-BD2F-06700DB732E2}" srcOrd="0" destOrd="0" presId="urn:microsoft.com/office/officeart/2018/2/layout/IconVerticalSolidList"/>
    <dgm:cxn modelId="{1384A85F-F9EE-4635-8E6B-5F659CD07D46}" srcId="{A9FE94EC-878E-4F74-B37D-EE4D6DF015D6}" destId="{86E3E4E6-0A0E-4E19-833C-0A3885E918C5}" srcOrd="3" destOrd="0" parTransId="{8992444D-727C-46B3-91E6-F660EEA323C3}" sibTransId="{A0B7164B-EE10-47FF-B0E7-EA8150B4B66F}"/>
    <dgm:cxn modelId="{82958660-08E7-4DA4-AC36-4B2FDF44AC34}" type="presOf" srcId="{8943785C-4593-4400-AD85-C4E9BC940BCD}" destId="{2B7E938F-6BFA-47FB-A8DF-7BE9130E3BFF}" srcOrd="0" destOrd="0" presId="urn:microsoft.com/office/officeart/2018/2/layout/IconVerticalSolidList"/>
    <dgm:cxn modelId="{8615C348-9AD0-4D3A-88F4-54E45DCB8CCC}" type="presOf" srcId="{86E3E4E6-0A0E-4E19-833C-0A3885E918C5}" destId="{F8C628C7-C6BF-479E-8A93-151A97DB146D}" srcOrd="0" destOrd="0" presId="urn:microsoft.com/office/officeart/2018/2/layout/IconVerticalSolidList"/>
    <dgm:cxn modelId="{8909AF54-1594-41C4-9FA2-0E81308ECFB6}" type="presOf" srcId="{6220047C-DF2B-498D-BBD4-43A311496BFA}" destId="{6AB0ED85-7172-4C08-984A-85B7A4EBA62E}" srcOrd="0" destOrd="0" presId="urn:microsoft.com/office/officeart/2018/2/layout/IconVerticalSolidList"/>
    <dgm:cxn modelId="{D243F1A5-3C8E-42D9-9DE0-519DD73E5E2B}" type="presOf" srcId="{A9FE94EC-878E-4F74-B37D-EE4D6DF015D6}" destId="{8DC04723-45BA-40B8-BB40-B92E18DCC0EA}" srcOrd="0" destOrd="0" presId="urn:microsoft.com/office/officeart/2018/2/layout/IconVerticalSolidList"/>
    <dgm:cxn modelId="{E6AE0CAB-8DAE-4312-AF54-C042356C478E}" srcId="{8943785C-4593-4400-AD85-C4E9BC940BCD}" destId="{513A2BDE-35A1-4CED-BD49-1266040E3B63}" srcOrd="0" destOrd="0" parTransId="{FEC6AEED-8AF8-4FAF-8FBC-E43D9F7A1FF3}" sibTransId="{9A7DB55E-DFB6-4051-A76D-E5BA9A99A106}"/>
    <dgm:cxn modelId="{1454AFAC-5E79-442D-A789-D38EC890D93C}" srcId="{A9FE94EC-878E-4F74-B37D-EE4D6DF015D6}" destId="{6220047C-DF2B-498D-BBD4-43A311496BFA}" srcOrd="2" destOrd="0" parTransId="{AC23E92F-F813-4F57-8346-19A1B02CEF9F}" sibTransId="{B96CC109-45FA-4B89-92CE-28A09919BB5B}"/>
    <dgm:cxn modelId="{0CDACBAD-4B34-46EB-A791-214A7D71C48D}" type="presParOf" srcId="{8DC04723-45BA-40B8-BB40-B92E18DCC0EA}" destId="{1D9D9460-5155-4C66-ADCE-DF9F7C6ACF60}" srcOrd="0" destOrd="0" presId="urn:microsoft.com/office/officeart/2018/2/layout/IconVerticalSolidList"/>
    <dgm:cxn modelId="{FF6BABE4-8D04-4ED1-A7BC-E22BBD0660EF}" type="presParOf" srcId="{1D9D9460-5155-4C66-ADCE-DF9F7C6ACF60}" destId="{0300DCFC-438E-48BD-9573-254DA4E18B57}" srcOrd="0" destOrd="0" presId="urn:microsoft.com/office/officeart/2018/2/layout/IconVerticalSolidList"/>
    <dgm:cxn modelId="{2E1C5EEE-F7E8-4A9D-A74E-3676BA677488}" type="presParOf" srcId="{1D9D9460-5155-4C66-ADCE-DF9F7C6ACF60}" destId="{3EAEA212-180C-4BC0-929C-DCA09160DAB2}" srcOrd="1" destOrd="0" presId="urn:microsoft.com/office/officeart/2018/2/layout/IconVerticalSolidList"/>
    <dgm:cxn modelId="{CA089C0E-D34F-4EA4-8D57-0E026D18D450}" type="presParOf" srcId="{1D9D9460-5155-4C66-ADCE-DF9F7C6ACF60}" destId="{002D730C-F7EF-44C8-97BF-877C54AE3DBF}" srcOrd="2" destOrd="0" presId="urn:microsoft.com/office/officeart/2018/2/layout/IconVerticalSolidList"/>
    <dgm:cxn modelId="{952A1A74-A06F-4F21-B76F-91FE5ACE859C}" type="presParOf" srcId="{1D9D9460-5155-4C66-ADCE-DF9F7C6ACF60}" destId="{2B7E938F-6BFA-47FB-A8DF-7BE9130E3BFF}" srcOrd="3" destOrd="0" presId="urn:microsoft.com/office/officeart/2018/2/layout/IconVerticalSolidList"/>
    <dgm:cxn modelId="{74C155B2-33A5-41EE-8BC0-84229D69CCDA}" type="presParOf" srcId="{1D9D9460-5155-4C66-ADCE-DF9F7C6ACF60}" destId="{C9C0B4E4-1E90-4181-B815-5DAB88C5AE2A}" srcOrd="4" destOrd="0" presId="urn:microsoft.com/office/officeart/2018/2/layout/IconVerticalSolidList"/>
    <dgm:cxn modelId="{DB61276D-F33E-4090-A895-ABEC09A5D197}" type="presParOf" srcId="{8DC04723-45BA-40B8-BB40-B92E18DCC0EA}" destId="{11A6E7AF-76AC-45E9-9349-84D1ACB14DE4}" srcOrd="1" destOrd="0" presId="urn:microsoft.com/office/officeart/2018/2/layout/IconVerticalSolidList"/>
    <dgm:cxn modelId="{33FD8F60-6890-4CE7-AA8F-948183B44B50}" type="presParOf" srcId="{8DC04723-45BA-40B8-BB40-B92E18DCC0EA}" destId="{106CC039-5763-4CA8-98DE-13955418D22B}" srcOrd="2" destOrd="0" presId="urn:microsoft.com/office/officeart/2018/2/layout/IconVerticalSolidList"/>
    <dgm:cxn modelId="{9253C826-8527-4AB6-8478-C4AB707871A0}" type="presParOf" srcId="{106CC039-5763-4CA8-98DE-13955418D22B}" destId="{DBAD917E-52E0-44E4-957D-0FBEED7A41CC}" srcOrd="0" destOrd="0" presId="urn:microsoft.com/office/officeart/2018/2/layout/IconVerticalSolidList"/>
    <dgm:cxn modelId="{983E22A6-7E3A-411B-9A0D-6CE08F2C1A2D}" type="presParOf" srcId="{106CC039-5763-4CA8-98DE-13955418D22B}" destId="{4E0310BA-A35D-4545-9811-B41E557E85E6}" srcOrd="1" destOrd="0" presId="urn:microsoft.com/office/officeart/2018/2/layout/IconVerticalSolidList"/>
    <dgm:cxn modelId="{F3BE3D0E-3AEF-479C-9380-56E11E9D25D6}" type="presParOf" srcId="{106CC039-5763-4CA8-98DE-13955418D22B}" destId="{12013320-B72B-479B-B6E2-FF66AA85CC8A}" srcOrd="2" destOrd="0" presId="urn:microsoft.com/office/officeart/2018/2/layout/IconVerticalSolidList"/>
    <dgm:cxn modelId="{860DEDFF-8A37-4488-85A0-43F2CAB9B622}" type="presParOf" srcId="{106CC039-5763-4CA8-98DE-13955418D22B}" destId="{FF782AAA-14E8-43BB-BD2F-06700DB732E2}" srcOrd="3" destOrd="0" presId="urn:microsoft.com/office/officeart/2018/2/layout/IconVerticalSolidList"/>
    <dgm:cxn modelId="{D6089801-8B22-42A4-9693-391C42116563}" type="presParOf" srcId="{8DC04723-45BA-40B8-BB40-B92E18DCC0EA}" destId="{2AB2353D-805E-43E3-AF3F-4C4ABA170DBF}" srcOrd="3" destOrd="0" presId="urn:microsoft.com/office/officeart/2018/2/layout/IconVerticalSolidList"/>
    <dgm:cxn modelId="{8DBD5FC3-513D-4DD2-B432-E13005C16459}" type="presParOf" srcId="{8DC04723-45BA-40B8-BB40-B92E18DCC0EA}" destId="{0CB5B8F5-AF59-4887-B2EF-185EC69964B6}" srcOrd="4" destOrd="0" presId="urn:microsoft.com/office/officeart/2018/2/layout/IconVerticalSolidList"/>
    <dgm:cxn modelId="{C50D5221-CE56-46B4-B440-B6565A45F685}" type="presParOf" srcId="{0CB5B8F5-AF59-4887-B2EF-185EC69964B6}" destId="{F2D5F062-CCD5-42A2-B833-9A44CE72E86B}" srcOrd="0" destOrd="0" presId="urn:microsoft.com/office/officeart/2018/2/layout/IconVerticalSolidList"/>
    <dgm:cxn modelId="{FB1DF205-CA72-4271-B745-1EB25C6C5063}" type="presParOf" srcId="{0CB5B8F5-AF59-4887-B2EF-185EC69964B6}" destId="{9D6C29EF-DA15-4F54-B667-7302B4549855}" srcOrd="1" destOrd="0" presId="urn:microsoft.com/office/officeart/2018/2/layout/IconVerticalSolidList"/>
    <dgm:cxn modelId="{4356F7F3-9EF1-4BCF-A824-CD17ED10D987}" type="presParOf" srcId="{0CB5B8F5-AF59-4887-B2EF-185EC69964B6}" destId="{39D89EF2-3372-4DE0-9581-499897C7998A}" srcOrd="2" destOrd="0" presId="urn:microsoft.com/office/officeart/2018/2/layout/IconVerticalSolidList"/>
    <dgm:cxn modelId="{B1486179-7CB1-43A4-8028-5D0DB081949A}" type="presParOf" srcId="{0CB5B8F5-AF59-4887-B2EF-185EC69964B6}" destId="{6AB0ED85-7172-4C08-984A-85B7A4EBA62E}" srcOrd="3" destOrd="0" presId="urn:microsoft.com/office/officeart/2018/2/layout/IconVerticalSolidList"/>
    <dgm:cxn modelId="{414D8354-39C0-4A6F-8EDB-0FDA496869ED}" type="presParOf" srcId="{8DC04723-45BA-40B8-BB40-B92E18DCC0EA}" destId="{481C704C-66DB-4767-B029-E36D14EDA388}" srcOrd="5" destOrd="0" presId="urn:microsoft.com/office/officeart/2018/2/layout/IconVerticalSolidList"/>
    <dgm:cxn modelId="{A2AFCE76-BFD4-484D-B7EE-845E17272BA2}" type="presParOf" srcId="{8DC04723-45BA-40B8-BB40-B92E18DCC0EA}" destId="{3C6EFEC8-369B-4BED-821B-875789D146AA}" srcOrd="6" destOrd="0" presId="urn:microsoft.com/office/officeart/2018/2/layout/IconVerticalSolidList"/>
    <dgm:cxn modelId="{AA83E846-17BF-49D0-90D5-0D842A2CC1AF}" type="presParOf" srcId="{3C6EFEC8-369B-4BED-821B-875789D146AA}" destId="{F0E34750-A77B-4E31-943E-B5CC20134A7C}" srcOrd="0" destOrd="0" presId="urn:microsoft.com/office/officeart/2018/2/layout/IconVerticalSolidList"/>
    <dgm:cxn modelId="{A0F3D304-D4C0-4568-833D-19FDD8A45622}" type="presParOf" srcId="{3C6EFEC8-369B-4BED-821B-875789D146AA}" destId="{72E88978-D103-4973-9412-05B13D80E62C}" srcOrd="1" destOrd="0" presId="urn:microsoft.com/office/officeart/2018/2/layout/IconVerticalSolidList"/>
    <dgm:cxn modelId="{89C7E9F0-F7F2-473E-B5BD-10616B56BE16}" type="presParOf" srcId="{3C6EFEC8-369B-4BED-821B-875789D146AA}" destId="{00FF47DF-1747-462E-B14E-B1CB38983225}" srcOrd="2" destOrd="0" presId="urn:microsoft.com/office/officeart/2018/2/layout/IconVerticalSolidList"/>
    <dgm:cxn modelId="{FDB13B1E-FC83-4EB5-9EC5-8FA5D3136550}" type="presParOf" srcId="{3C6EFEC8-369B-4BED-821B-875789D146AA}" destId="{F8C628C7-C6BF-479E-8A93-151A97DB14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CDAB743-20F2-4B91-BD23-52DA3104973B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3EDD6C-8EA8-494A-B458-3D5F2B9D1559}">
      <dgm:prSet/>
      <dgm:spPr/>
      <dgm:t>
        <a:bodyPr/>
        <a:lstStyle/>
        <a:p>
          <a:r>
            <a:rPr lang="en-US"/>
            <a:t>Documentation</a:t>
          </a:r>
        </a:p>
      </dgm:t>
    </dgm:pt>
    <dgm:pt modelId="{FF13AAB0-5BBD-4C87-8EC8-4B86C52F6304}" type="parTrans" cxnId="{E89972F1-6556-4C80-A802-60463E896005}">
      <dgm:prSet/>
      <dgm:spPr/>
      <dgm:t>
        <a:bodyPr/>
        <a:lstStyle/>
        <a:p>
          <a:endParaRPr lang="en-US"/>
        </a:p>
      </dgm:t>
    </dgm:pt>
    <dgm:pt modelId="{3D7D67A1-6085-4341-BC3D-1C083D6608EE}" type="sibTrans" cxnId="{E89972F1-6556-4C80-A802-60463E896005}">
      <dgm:prSet/>
      <dgm:spPr/>
      <dgm:t>
        <a:bodyPr/>
        <a:lstStyle/>
        <a:p>
          <a:endParaRPr lang="en-US"/>
        </a:p>
      </dgm:t>
    </dgm:pt>
    <dgm:pt modelId="{E751AD1C-3CC0-4972-A187-03FE52ED6AD4}">
      <dgm:prSet/>
      <dgm:spPr/>
      <dgm:t>
        <a:bodyPr/>
        <a:lstStyle/>
        <a:p>
          <a:r>
            <a:rPr lang="en-US"/>
            <a:t>Results are saved</a:t>
          </a:r>
        </a:p>
      </dgm:t>
    </dgm:pt>
    <dgm:pt modelId="{754B06BD-A72F-42C5-B178-1B54C641CFE4}" type="parTrans" cxnId="{30C50393-4EA3-4743-A281-511F52FDD53E}">
      <dgm:prSet/>
      <dgm:spPr/>
      <dgm:t>
        <a:bodyPr/>
        <a:lstStyle/>
        <a:p>
          <a:endParaRPr lang="en-US"/>
        </a:p>
      </dgm:t>
    </dgm:pt>
    <dgm:pt modelId="{E881E92C-69BC-4640-B541-AECCFCB0C199}" type="sibTrans" cxnId="{30C50393-4EA3-4743-A281-511F52FDD53E}">
      <dgm:prSet/>
      <dgm:spPr/>
      <dgm:t>
        <a:bodyPr/>
        <a:lstStyle/>
        <a:p>
          <a:endParaRPr lang="en-US"/>
        </a:p>
      </dgm:t>
    </dgm:pt>
    <dgm:pt modelId="{7806DE9D-441D-4BA3-BA4D-6A87F962D595}">
      <dgm:prSet/>
      <dgm:spPr/>
      <dgm:t>
        <a:bodyPr/>
        <a:lstStyle/>
        <a:p>
          <a:r>
            <a:rPr lang="en-US"/>
            <a:t>Source Control</a:t>
          </a:r>
        </a:p>
      </dgm:t>
    </dgm:pt>
    <dgm:pt modelId="{2ADC473D-B8D0-4686-A36F-B8C453270139}" type="parTrans" cxnId="{9E73052D-C1A5-46DF-8BB4-5B745F2C10CC}">
      <dgm:prSet/>
      <dgm:spPr/>
      <dgm:t>
        <a:bodyPr/>
        <a:lstStyle/>
        <a:p>
          <a:endParaRPr lang="en-US"/>
        </a:p>
      </dgm:t>
    </dgm:pt>
    <dgm:pt modelId="{BE3161F6-F16A-464A-8C09-C1FF0ECC3354}" type="sibTrans" cxnId="{9E73052D-C1A5-46DF-8BB4-5B745F2C10CC}">
      <dgm:prSet/>
      <dgm:spPr/>
      <dgm:t>
        <a:bodyPr/>
        <a:lstStyle/>
        <a:p>
          <a:endParaRPr lang="en-US"/>
        </a:p>
      </dgm:t>
    </dgm:pt>
    <dgm:pt modelId="{231A753D-E843-4F8F-A4B5-133A0A5B2AEF}">
      <dgm:prSet/>
      <dgm:spPr/>
      <dgm:t>
        <a:bodyPr/>
        <a:lstStyle/>
        <a:p>
          <a:r>
            <a:rPr lang="en-US"/>
            <a:t>Post-Mortem / Follow up / Wash up review</a:t>
          </a:r>
        </a:p>
      </dgm:t>
    </dgm:pt>
    <dgm:pt modelId="{55AB2FC9-E547-45DE-BA1B-A976A0999E76}" type="parTrans" cxnId="{E0E13D75-C2ED-4B2E-97B5-09BD9895869C}">
      <dgm:prSet/>
      <dgm:spPr/>
      <dgm:t>
        <a:bodyPr/>
        <a:lstStyle/>
        <a:p>
          <a:endParaRPr lang="en-US"/>
        </a:p>
      </dgm:t>
    </dgm:pt>
    <dgm:pt modelId="{CB084C94-D76A-4530-B7D3-DF4CDF9A2CA2}" type="sibTrans" cxnId="{E0E13D75-C2ED-4B2E-97B5-09BD9895869C}">
      <dgm:prSet/>
      <dgm:spPr/>
      <dgm:t>
        <a:bodyPr/>
        <a:lstStyle/>
        <a:p>
          <a:endParaRPr lang="en-US"/>
        </a:p>
      </dgm:t>
    </dgm:pt>
    <dgm:pt modelId="{B4DC9DFE-DD19-404E-A1CF-22E842D071D9}">
      <dgm:prSet/>
      <dgm:spPr/>
      <dgm:t>
        <a:bodyPr/>
        <a:lstStyle/>
        <a:p>
          <a:r>
            <a:rPr lang="en-US"/>
            <a:t>Documentation for every issue</a:t>
          </a:r>
        </a:p>
      </dgm:t>
    </dgm:pt>
    <dgm:pt modelId="{A480FAAD-118B-4B40-AC18-1498C6A2518B}" type="parTrans" cxnId="{B2D39E99-9F11-48A0-9D84-871B8A0B3EE3}">
      <dgm:prSet/>
      <dgm:spPr/>
      <dgm:t>
        <a:bodyPr/>
        <a:lstStyle/>
        <a:p>
          <a:endParaRPr lang="en-US"/>
        </a:p>
      </dgm:t>
    </dgm:pt>
    <dgm:pt modelId="{DF169B8D-E716-4706-AB64-EB31EB8D9488}" type="sibTrans" cxnId="{B2D39E99-9F11-48A0-9D84-871B8A0B3EE3}">
      <dgm:prSet/>
      <dgm:spPr/>
      <dgm:t>
        <a:bodyPr/>
        <a:lstStyle/>
        <a:p>
          <a:endParaRPr lang="en-US"/>
        </a:p>
      </dgm:t>
    </dgm:pt>
    <dgm:pt modelId="{8CB69A21-079D-4913-B297-1B4DD62E5A83}">
      <dgm:prSet/>
      <dgm:spPr/>
      <dgm:t>
        <a:bodyPr/>
        <a:lstStyle/>
        <a:p>
          <a:r>
            <a:rPr lang="en-US"/>
            <a:t>Results</a:t>
          </a:r>
        </a:p>
      </dgm:t>
    </dgm:pt>
    <dgm:pt modelId="{F747BFCA-5DE1-437D-92C2-0EEEC954B0F8}" type="parTrans" cxnId="{0788697C-3B56-416D-961C-8589FA91D76E}">
      <dgm:prSet/>
      <dgm:spPr/>
      <dgm:t>
        <a:bodyPr/>
        <a:lstStyle/>
        <a:p>
          <a:endParaRPr lang="en-US"/>
        </a:p>
      </dgm:t>
    </dgm:pt>
    <dgm:pt modelId="{B839F63F-38BC-4825-9DF7-894FAD550BB0}" type="sibTrans" cxnId="{0788697C-3B56-416D-961C-8589FA91D76E}">
      <dgm:prSet/>
      <dgm:spPr/>
      <dgm:t>
        <a:bodyPr/>
        <a:lstStyle/>
        <a:p>
          <a:endParaRPr lang="en-US"/>
        </a:p>
      </dgm:t>
    </dgm:pt>
    <dgm:pt modelId="{583173D1-26EF-43C8-9599-BA10E7307132}" type="pres">
      <dgm:prSet presAssocID="{4CDAB743-20F2-4B91-BD23-52DA310497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172D09-AD97-4087-8B84-F4527A586B9C}" type="pres">
      <dgm:prSet presAssocID="{253EDD6C-8EA8-494A-B458-3D5F2B9D1559}" presName="hierRoot1" presStyleCnt="0"/>
      <dgm:spPr/>
    </dgm:pt>
    <dgm:pt modelId="{E657F3FD-F38F-4DAA-88C3-7748D67BEC5B}" type="pres">
      <dgm:prSet presAssocID="{253EDD6C-8EA8-494A-B458-3D5F2B9D1559}" presName="composite" presStyleCnt="0"/>
      <dgm:spPr/>
    </dgm:pt>
    <dgm:pt modelId="{6E7CB557-5D8E-48DA-AB06-DF8270ED2D5F}" type="pres">
      <dgm:prSet presAssocID="{253EDD6C-8EA8-494A-B458-3D5F2B9D1559}" presName="background" presStyleLbl="node0" presStyleIdx="0" presStyleCnt="4"/>
      <dgm:spPr/>
    </dgm:pt>
    <dgm:pt modelId="{E41E6C31-E522-43C5-8B80-8BE59CADD5D3}" type="pres">
      <dgm:prSet presAssocID="{253EDD6C-8EA8-494A-B458-3D5F2B9D1559}" presName="text" presStyleLbl="fgAcc0" presStyleIdx="0" presStyleCnt="4">
        <dgm:presLayoutVars>
          <dgm:chPref val="3"/>
        </dgm:presLayoutVars>
      </dgm:prSet>
      <dgm:spPr/>
    </dgm:pt>
    <dgm:pt modelId="{562F67AC-62CC-4CF2-89EA-10DF55CF5D22}" type="pres">
      <dgm:prSet presAssocID="{253EDD6C-8EA8-494A-B458-3D5F2B9D1559}" presName="hierChild2" presStyleCnt="0"/>
      <dgm:spPr/>
    </dgm:pt>
    <dgm:pt modelId="{60703C0B-BA07-4FDC-8BCC-97F2DF86D5AC}" type="pres">
      <dgm:prSet presAssocID="{E751AD1C-3CC0-4972-A187-03FE52ED6AD4}" presName="hierRoot1" presStyleCnt="0"/>
      <dgm:spPr/>
    </dgm:pt>
    <dgm:pt modelId="{DAB13C7B-A700-4FE1-9C5C-20D91064DA47}" type="pres">
      <dgm:prSet presAssocID="{E751AD1C-3CC0-4972-A187-03FE52ED6AD4}" presName="composite" presStyleCnt="0"/>
      <dgm:spPr/>
    </dgm:pt>
    <dgm:pt modelId="{A3237242-1D24-465F-9608-9CBDF194D8FD}" type="pres">
      <dgm:prSet presAssocID="{E751AD1C-3CC0-4972-A187-03FE52ED6AD4}" presName="background" presStyleLbl="node0" presStyleIdx="1" presStyleCnt="4"/>
      <dgm:spPr/>
    </dgm:pt>
    <dgm:pt modelId="{1AF0440C-8922-4728-950C-C322FBB964C0}" type="pres">
      <dgm:prSet presAssocID="{E751AD1C-3CC0-4972-A187-03FE52ED6AD4}" presName="text" presStyleLbl="fgAcc0" presStyleIdx="1" presStyleCnt="4">
        <dgm:presLayoutVars>
          <dgm:chPref val="3"/>
        </dgm:presLayoutVars>
      </dgm:prSet>
      <dgm:spPr/>
    </dgm:pt>
    <dgm:pt modelId="{2F3BB2A7-7CEA-4743-9293-2F1C39F4E500}" type="pres">
      <dgm:prSet presAssocID="{E751AD1C-3CC0-4972-A187-03FE52ED6AD4}" presName="hierChild2" presStyleCnt="0"/>
      <dgm:spPr/>
    </dgm:pt>
    <dgm:pt modelId="{3C9FC61D-6B2D-423D-89B5-6D56BFA75837}" type="pres">
      <dgm:prSet presAssocID="{7806DE9D-441D-4BA3-BA4D-6A87F962D595}" presName="hierRoot1" presStyleCnt="0"/>
      <dgm:spPr/>
    </dgm:pt>
    <dgm:pt modelId="{00B391E3-90FC-4A24-B546-C3E34CCC9024}" type="pres">
      <dgm:prSet presAssocID="{7806DE9D-441D-4BA3-BA4D-6A87F962D595}" presName="composite" presStyleCnt="0"/>
      <dgm:spPr/>
    </dgm:pt>
    <dgm:pt modelId="{8FEC5135-523F-445C-AC38-93B63F9551DB}" type="pres">
      <dgm:prSet presAssocID="{7806DE9D-441D-4BA3-BA4D-6A87F962D595}" presName="background" presStyleLbl="node0" presStyleIdx="2" presStyleCnt="4"/>
      <dgm:spPr/>
    </dgm:pt>
    <dgm:pt modelId="{B9EBF54D-2A5E-4BFC-9D61-AA506EEF3C89}" type="pres">
      <dgm:prSet presAssocID="{7806DE9D-441D-4BA3-BA4D-6A87F962D595}" presName="text" presStyleLbl="fgAcc0" presStyleIdx="2" presStyleCnt="4">
        <dgm:presLayoutVars>
          <dgm:chPref val="3"/>
        </dgm:presLayoutVars>
      </dgm:prSet>
      <dgm:spPr/>
    </dgm:pt>
    <dgm:pt modelId="{4E6157BC-0370-4DA8-900E-078CF538A0B8}" type="pres">
      <dgm:prSet presAssocID="{7806DE9D-441D-4BA3-BA4D-6A87F962D595}" presName="hierChild2" presStyleCnt="0"/>
      <dgm:spPr/>
    </dgm:pt>
    <dgm:pt modelId="{E8819E58-72B2-459E-9673-340AE91CB4E5}" type="pres">
      <dgm:prSet presAssocID="{231A753D-E843-4F8F-A4B5-133A0A5B2AEF}" presName="hierRoot1" presStyleCnt="0"/>
      <dgm:spPr/>
    </dgm:pt>
    <dgm:pt modelId="{057FD0C8-F04F-4114-8E75-7496651DF11C}" type="pres">
      <dgm:prSet presAssocID="{231A753D-E843-4F8F-A4B5-133A0A5B2AEF}" presName="composite" presStyleCnt="0"/>
      <dgm:spPr/>
    </dgm:pt>
    <dgm:pt modelId="{1D92DA74-04EF-409E-9D81-89F54BF36A6E}" type="pres">
      <dgm:prSet presAssocID="{231A753D-E843-4F8F-A4B5-133A0A5B2AEF}" presName="background" presStyleLbl="node0" presStyleIdx="3" presStyleCnt="4"/>
      <dgm:spPr/>
    </dgm:pt>
    <dgm:pt modelId="{6314CFE1-7E74-425D-BC32-893101966790}" type="pres">
      <dgm:prSet presAssocID="{231A753D-E843-4F8F-A4B5-133A0A5B2AEF}" presName="text" presStyleLbl="fgAcc0" presStyleIdx="3" presStyleCnt="4">
        <dgm:presLayoutVars>
          <dgm:chPref val="3"/>
        </dgm:presLayoutVars>
      </dgm:prSet>
      <dgm:spPr/>
    </dgm:pt>
    <dgm:pt modelId="{7D54AC67-AB54-4C4F-8B92-AA7101D1806B}" type="pres">
      <dgm:prSet presAssocID="{231A753D-E843-4F8F-A4B5-133A0A5B2AEF}" presName="hierChild2" presStyleCnt="0"/>
      <dgm:spPr/>
    </dgm:pt>
    <dgm:pt modelId="{3937D34D-6233-438F-A38D-E4D5809A18F4}" type="pres">
      <dgm:prSet presAssocID="{A480FAAD-118B-4B40-AC18-1498C6A2518B}" presName="Name10" presStyleLbl="parChTrans1D2" presStyleIdx="0" presStyleCnt="2"/>
      <dgm:spPr/>
    </dgm:pt>
    <dgm:pt modelId="{78CF0886-38AE-4B8D-A640-B247D315B4A8}" type="pres">
      <dgm:prSet presAssocID="{B4DC9DFE-DD19-404E-A1CF-22E842D071D9}" presName="hierRoot2" presStyleCnt="0"/>
      <dgm:spPr/>
    </dgm:pt>
    <dgm:pt modelId="{D802C5A7-F80A-4983-AF4E-D59F4FB5B20D}" type="pres">
      <dgm:prSet presAssocID="{B4DC9DFE-DD19-404E-A1CF-22E842D071D9}" presName="composite2" presStyleCnt="0"/>
      <dgm:spPr/>
    </dgm:pt>
    <dgm:pt modelId="{EBE45CAB-E4EB-4233-94A4-EA1CDE11CEDB}" type="pres">
      <dgm:prSet presAssocID="{B4DC9DFE-DD19-404E-A1CF-22E842D071D9}" presName="background2" presStyleLbl="node2" presStyleIdx="0" presStyleCnt="2"/>
      <dgm:spPr/>
    </dgm:pt>
    <dgm:pt modelId="{931E9F01-B42D-4FA6-B95B-56459CF901C5}" type="pres">
      <dgm:prSet presAssocID="{B4DC9DFE-DD19-404E-A1CF-22E842D071D9}" presName="text2" presStyleLbl="fgAcc2" presStyleIdx="0" presStyleCnt="2">
        <dgm:presLayoutVars>
          <dgm:chPref val="3"/>
        </dgm:presLayoutVars>
      </dgm:prSet>
      <dgm:spPr/>
    </dgm:pt>
    <dgm:pt modelId="{03AFE7A2-3CBE-46C4-81C9-1AB0581F55D3}" type="pres">
      <dgm:prSet presAssocID="{B4DC9DFE-DD19-404E-A1CF-22E842D071D9}" presName="hierChild3" presStyleCnt="0"/>
      <dgm:spPr/>
    </dgm:pt>
    <dgm:pt modelId="{89255E0E-A3F9-4658-8041-84A6A71E25EC}" type="pres">
      <dgm:prSet presAssocID="{F747BFCA-5DE1-437D-92C2-0EEEC954B0F8}" presName="Name10" presStyleLbl="parChTrans1D2" presStyleIdx="1" presStyleCnt="2"/>
      <dgm:spPr/>
    </dgm:pt>
    <dgm:pt modelId="{D044077E-7F17-4D77-9A00-07BA3960EEAB}" type="pres">
      <dgm:prSet presAssocID="{8CB69A21-079D-4913-B297-1B4DD62E5A83}" presName="hierRoot2" presStyleCnt="0"/>
      <dgm:spPr/>
    </dgm:pt>
    <dgm:pt modelId="{11E8B754-9095-4C77-84BE-1E93FCDDC670}" type="pres">
      <dgm:prSet presAssocID="{8CB69A21-079D-4913-B297-1B4DD62E5A83}" presName="composite2" presStyleCnt="0"/>
      <dgm:spPr/>
    </dgm:pt>
    <dgm:pt modelId="{F6A0BC6E-8F3C-4EAC-82CE-090CE4F0EAD3}" type="pres">
      <dgm:prSet presAssocID="{8CB69A21-079D-4913-B297-1B4DD62E5A83}" presName="background2" presStyleLbl="node2" presStyleIdx="1" presStyleCnt="2"/>
      <dgm:spPr/>
    </dgm:pt>
    <dgm:pt modelId="{6590A030-2FC1-4870-B0C2-B9D71EE01D60}" type="pres">
      <dgm:prSet presAssocID="{8CB69A21-079D-4913-B297-1B4DD62E5A83}" presName="text2" presStyleLbl="fgAcc2" presStyleIdx="1" presStyleCnt="2">
        <dgm:presLayoutVars>
          <dgm:chPref val="3"/>
        </dgm:presLayoutVars>
      </dgm:prSet>
      <dgm:spPr/>
    </dgm:pt>
    <dgm:pt modelId="{BAD45048-5A47-4348-8FEC-769820867AC3}" type="pres">
      <dgm:prSet presAssocID="{8CB69A21-079D-4913-B297-1B4DD62E5A83}" presName="hierChild3" presStyleCnt="0"/>
      <dgm:spPr/>
    </dgm:pt>
  </dgm:ptLst>
  <dgm:cxnLst>
    <dgm:cxn modelId="{3AAEB305-4223-45BA-A3E2-E99F8AC6D6F3}" type="presOf" srcId="{231A753D-E843-4F8F-A4B5-133A0A5B2AEF}" destId="{6314CFE1-7E74-425D-BC32-893101966790}" srcOrd="0" destOrd="0" presId="urn:microsoft.com/office/officeart/2005/8/layout/hierarchy1"/>
    <dgm:cxn modelId="{6E97CA26-C415-4CA8-A4B4-CDCA51F9A401}" type="presOf" srcId="{8CB69A21-079D-4913-B297-1B4DD62E5A83}" destId="{6590A030-2FC1-4870-B0C2-B9D71EE01D60}" srcOrd="0" destOrd="0" presId="urn:microsoft.com/office/officeart/2005/8/layout/hierarchy1"/>
    <dgm:cxn modelId="{9E73052D-C1A5-46DF-8BB4-5B745F2C10CC}" srcId="{4CDAB743-20F2-4B91-BD23-52DA3104973B}" destId="{7806DE9D-441D-4BA3-BA4D-6A87F962D595}" srcOrd="2" destOrd="0" parTransId="{2ADC473D-B8D0-4686-A36F-B8C453270139}" sibTransId="{BE3161F6-F16A-464A-8C09-C1FF0ECC3354}"/>
    <dgm:cxn modelId="{9065153E-5450-42F9-9FD8-ABE15B7F64B3}" type="presOf" srcId="{253EDD6C-8EA8-494A-B458-3D5F2B9D1559}" destId="{E41E6C31-E522-43C5-8B80-8BE59CADD5D3}" srcOrd="0" destOrd="0" presId="urn:microsoft.com/office/officeart/2005/8/layout/hierarchy1"/>
    <dgm:cxn modelId="{1BBF0E5C-6655-4A3A-B763-F7C3171CCFE4}" type="presOf" srcId="{7806DE9D-441D-4BA3-BA4D-6A87F962D595}" destId="{B9EBF54D-2A5E-4BFC-9D61-AA506EEF3C89}" srcOrd="0" destOrd="0" presId="urn:microsoft.com/office/officeart/2005/8/layout/hierarchy1"/>
    <dgm:cxn modelId="{DD65E34D-BEF2-4E70-850D-5DA3202B9EBA}" type="presOf" srcId="{A480FAAD-118B-4B40-AC18-1498C6A2518B}" destId="{3937D34D-6233-438F-A38D-E4D5809A18F4}" srcOrd="0" destOrd="0" presId="urn:microsoft.com/office/officeart/2005/8/layout/hierarchy1"/>
    <dgm:cxn modelId="{5DFFEE4D-7621-4FDD-B3F0-82F33A0A9423}" type="presOf" srcId="{4CDAB743-20F2-4B91-BD23-52DA3104973B}" destId="{583173D1-26EF-43C8-9599-BA10E7307132}" srcOrd="0" destOrd="0" presId="urn:microsoft.com/office/officeart/2005/8/layout/hierarchy1"/>
    <dgm:cxn modelId="{5CD24F4E-C0E6-41D0-A361-BF5B8B68D14D}" type="presOf" srcId="{E751AD1C-3CC0-4972-A187-03FE52ED6AD4}" destId="{1AF0440C-8922-4728-950C-C322FBB964C0}" srcOrd="0" destOrd="0" presId="urn:microsoft.com/office/officeart/2005/8/layout/hierarchy1"/>
    <dgm:cxn modelId="{E0E13D75-C2ED-4B2E-97B5-09BD9895869C}" srcId="{4CDAB743-20F2-4B91-BD23-52DA3104973B}" destId="{231A753D-E843-4F8F-A4B5-133A0A5B2AEF}" srcOrd="3" destOrd="0" parTransId="{55AB2FC9-E547-45DE-BA1B-A976A0999E76}" sibTransId="{CB084C94-D76A-4530-B7D3-DF4CDF9A2CA2}"/>
    <dgm:cxn modelId="{0788697C-3B56-416D-961C-8589FA91D76E}" srcId="{231A753D-E843-4F8F-A4B5-133A0A5B2AEF}" destId="{8CB69A21-079D-4913-B297-1B4DD62E5A83}" srcOrd="1" destOrd="0" parTransId="{F747BFCA-5DE1-437D-92C2-0EEEC954B0F8}" sibTransId="{B839F63F-38BC-4825-9DF7-894FAD550BB0}"/>
    <dgm:cxn modelId="{5BA5DE8E-6A9C-43E6-BB32-70A15E71A672}" type="presOf" srcId="{B4DC9DFE-DD19-404E-A1CF-22E842D071D9}" destId="{931E9F01-B42D-4FA6-B95B-56459CF901C5}" srcOrd="0" destOrd="0" presId="urn:microsoft.com/office/officeart/2005/8/layout/hierarchy1"/>
    <dgm:cxn modelId="{30C50393-4EA3-4743-A281-511F52FDD53E}" srcId="{4CDAB743-20F2-4B91-BD23-52DA3104973B}" destId="{E751AD1C-3CC0-4972-A187-03FE52ED6AD4}" srcOrd="1" destOrd="0" parTransId="{754B06BD-A72F-42C5-B178-1B54C641CFE4}" sibTransId="{E881E92C-69BC-4640-B541-AECCFCB0C199}"/>
    <dgm:cxn modelId="{B2D39E99-9F11-48A0-9D84-871B8A0B3EE3}" srcId="{231A753D-E843-4F8F-A4B5-133A0A5B2AEF}" destId="{B4DC9DFE-DD19-404E-A1CF-22E842D071D9}" srcOrd="0" destOrd="0" parTransId="{A480FAAD-118B-4B40-AC18-1498C6A2518B}" sibTransId="{DF169B8D-E716-4706-AB64-EB31EB8D9488}"/>
    <dgm:cxn modelId="{E89972F1-6556-4C80-A802-60463E896005}" srcId="{4CDAB743-20F2-4B91-BD23-52DA3104973B}" destId="{253EDD6C-8EA8-494A-B458-3D5F2B9D1559}" srcOrd="0" destOrd="0" parTransId="{FF13AAB0-5BBD-4C87-8EC8-4B86C52F6304}" sibTransId="{3D7D67A1-6085-4341-BC3D-1C083D6608EE}"/>
    <dgm:cxn modelId="{D5411EF9-1354-4F1B-A7E8-6C432EA3D6B8}" type="presOf" srcId="{F747BFCA-5DE1-437D-92C2-0EEEC954B0F8}" destId="{89255E0E-A3F9-4658-8041-84A6A71E25EC}" srcOrd="0" destOrd="0" presId="urn:microsoft.com/office/officeart/2005/8/layout/hierarchy1"/>
    <dgm:cxn modelId="{C4566F4E-CB44-4E31-9CF6-7EAD5F5C25AA}" type="presParOf" srcId="{583173D1-26EF-43C8-9599-BA10E7307132}" destId="{25172D09-AD97-4087-8B84-F4527A586B9C}" srcOrd="0" destOrd="0" presId="urn:microsoft.com/office/officeart/2005/8/layout/hierarchy1"/>
    <dgm:cxn modelId="{15DA72E2-C233-429D-8599-9A5D624C6C35}" type="presParOf" srcId="{25172D09-AD97-4087-8B84-F4527A586B9C}" destId="{E657F3FD-F38F-4DAA-88C3-7748D67BEC5B}" srcOrd="0" destOrd="0" presId="urn:microsoft.com/office/officeart/2005/8/layout/hierarchy1"/>
    <dgm:cxn modelId="{01F2C1A1-EA8A-46BB-8AA4-846E29AAEDB8}" type="presParOf" srcId="{E657F3FD-F38F-4DAA-88C3-7748D67BEC5B}" destId="{6E7CB557-5D8E-48DA-AB06-DF8270ED2D5F}" srcOrd="0" destOrd="0" presId="urn:microsoft.com/office/officeart/2005/8/layout/hierarchy1"/>
    <dgm:cxn modelId="{07E3534C-AEEC-4729-A958-CB17A8AA2B67}" type="presParOf" srcId="{E657F3FD-F38F-4DAA-88C3-7748D67BEC5B}" destId="{E41E6C31-E522-43C5-8B80-8BE59CADD5D3}" srcOrd="1" destOrd="0" presId="urn:microsoft.com/office/officeart/2005/8/layout/hierarchy1"/>
    <dgm:cxn modelId="{E52ED90C-E8EA-43CC-89C3-E50102966D5B}" type="presParOf" srcId="{25172D09-AD97-4087-8B84-F4527A586B9C}" destId="{562F67AC-62CC-4CF2-89EA-10DF55CF5D22}" srcOrd="1" destOrd="0" presId="urn:microsoft.com/office/officeart/2005/8/layout/hierarchy1"/>
    <dgm:cxn modelId="{62872A8F-578E-49D9-BBAB-51EE6A6843A6}" type="presParOf" srcId="{583173D1-26EF-43C8-9599-BA10E7307132}" destId="{60703C0B-BA07-4FDC-8BCC-97F2DF86D5AC}" srcOrd="1" destOrd="0" presId="urn:microsoft.com/office/officeart/2005/8/layout/hierarchy1"/>
    <dgm:cxn modelId="{6B30D6AD-9349-4012-A92A-CF05FB895934}" type="presParOf" srcId="{60703C0B-BA07-4FDC-8BCC-97F2DF86D5AC}" destId="{DAB13C7B-A700-4FE1-9C5C-20D91064DA47}" srcOrd="0" destOrd="0" presId="urn:microsoft.com/office/officeart/2005/8/layout/hierarchy1"/>
    <dgm:cxn modelId="{429DE043-0E45-4C96-8E84-11747B3B3694}" type="presParOf" srcId="{DAB13C7B-A700-4FE1-9C5C-20D91064DA47}" destId="{A3237242-1D24-465F-9608-9CBDF194D8FD}" srcOrd="0" destOrd="0" presId="urn:microsoft.com/office/officeart/2005/8/layout/hierarchy1"/>
    <dgm:cxn modelId="{CA85F06B-5163-4C1A-A2F8-BC347BB4EB2A}" type="presParOf" srcId="{DAB13C7B-A700-4FE1-9C5C-20D91064DA47}" destId="{1AF0440C-8922-4728-950C-C322FBB964C0}" srcOrd="1" destOrd="0" presId="urn:microsoft.com/office/officeart/2005/8/layout/hierarchy1"/>
    <dgm:cxn modelId="{F1C952E5-D1F6-4D99-80FC-005D35B20B6C}" type="presParOf" srcId="{60703C0B-BA07-4FDC-8BCC-97F2DF86D5AC}" destId="{2F3BB2A7-7CEA-4743-9293-2F1C39F4E500}" srcOrd="1" destOrd="0" presId="urn:microsoft.com/office/officeart/2005/8/layout/hierarchy1"/>
    <dgm:cxn modelId="{5F354C0A-A93B-4833-80B8-07D2F91C5272}" type="presParOf" srcId="{583173D1-26EF-43C8-9599-BA10E7307132}" destId="{3C9FC61D-6B2D-423D-89B5-6D56BFA75837}" srcOrd="2" destOrd="0" presId="urn:microsoft.com/office/officeart/2005/8/layout/hierarchy1"/>
    <dgm:cxn modelId="{26641F2A-D122-465C-B5DB-9DE69201087F}" type="presParOf" srcId="{3C9FC61D-6B2D-423D-89B5-6D56BFA75837}" destId="{00B391E3-90FC-4A24-B546-C3E34CCC9024}" srcOrd="0" destOrd="0" presId="urn:microsoft.com/office/officeart/2005/8/layout/hierarchy1"/>
    <dgm:cxn modelId="{7F687895-43FC-4AE0-B35E-841738AE4791}" type="presParOf" srcId="{00B391E3-90FC-4A24-B546-C3E34CCC9024}" destId="{8FEC5135-523F-445C-AC38-93B63F9551DB}" srcOrd="0" destOrd="0" presId="urn:microsoft.com/office/officeart/2005/8/layout/hierarchy1"/>
    <dgm:cxn modelId="{0572DDB6-71AA-44D7-B597-8CC2497C1B11}" type="presParOf" srcId="{00B391E3-90FC-4A24-B546-C3E34CCC9024}" destId="{B9EBF54D-2A5E-4BFC-9D61-AA506EEF3C89}" srcOrd="1" destOrd="0" presId="urn:microsoft.com/office/officeart/2005/8/layout/hierarchy1"/>
    <dgm:cxn modelId="{A19EB923-271F-4378-9A2C-9FE72A9524A3}" type="presParOf" srcId="{3C9FC61D-6B2D-423D-89B5-6D56BFA75837}" destId="{4E6157BC-0370-4DA8-900E-078CF538A0B8}" srcOrd="1" destOrd="0" presId="urn:microsoft.com/office/officeart/2005/8/layout/hierarchy1"/>
    <dgm:cxn modelId="{A61562EC-55B9-4B9A-B768-75FC319FA390}" type="presParOf" srcId="{583173D1-26EF-43C8-9599-BA10E7307132}" destId="{E8819E58-72B2-459E-9673-340AE91CB4E5}" srcOrd="3" destOrd="0" presId="urn:microsoft.com/office/officeart/2005/8/layout/hierarchy1"/>
    <dgm:cxn modelId="{57CF8786-7115-4A36-9052-3B3035DCB462}" type="presParOf" srcId="{E8819E58-72B2-459E-9673-340AE91CB4E5}" destId="{057FD0C8-F04F-4114-8E75-7496651DF11C}" srcOrd="0" destOrd="0" presId="urn:microsoft.com/office/officeart/2005/8/layout/hierarchy1"/>
    <dgm:cxn modelId="{296D9582-ED53-4536-B083-8164BA9D2D18}" type="presParOf" srcId="{057FD0C8-F04F-4114-8E75-7496651DF11C}" destId="{1D92DA74-04EF-409E-9D81-89F54BF36A6E}" srcOrd="0" destOrd="0" presId="urn:microsoft.com/office/officeart/2005/8/layout/hierarchy1"/>
    <dgm:cxn modelId="{91214FDE-D92F-4E41-A82C-4D2AFD3E9695}" type="presParOf" srcId="{057FD0C8-F04F-4114-8E75-7496651DF11C}" destId="{6314CFE1-7E74-425D-BC32-893101966790}" srcOrd="1" destOrd="0" presId="urn:microsoft.com/office/officeart/2005/8/layout/hierarchy1"/>
    <dgm:cxn modelId="{AB295EB4-6443-4129-8796-654A27DBE246}" type="presParOf" srcId="{E8819E58-72B2-459E-9673-340AE91CB4E5}" destId="{7D54AC67-AB54-4C4F-8B92-AA7101D1806B}" srcOrd="1" destOrd="0" presId="urn:microsoft.com/office/officeart/2005/8/layout/hierarchy1"/>
    <dgm:cxn modelId="{047589C5-4A59-4BC8-9A96-59188C3B1F50}" type="presParOf" srcId="{7D54AC67-AB54-4C4F-8B92-AA7101D1806B}" destId="{3937D34D-6233-438F-A38D-E4D5809A18F4}" srcOrd="0" destOrd="0" presId="urn:microsoft.com/office/officeart/2005/8/layout/hierarchy1"/>
    <dgm:cxn modelId="{65CFAD55-516C-4C1D-B9B5-F54392B59EA4}" type="presParOf" srcId="{7D54AC67-AB54-4C4F-8B92-AA7101D1806B}" destId="{78CF0886-38AE-4B8D-A640-B247D315B4A8}" srcOrd="1" destOrd="0" presId="urn:microsoft.com/office/officeart/2005/8/layout/hierarchy1"/>
    <dgm:cxn modelId="{3066AE18-26E1-49E2-A5E1-C76E30D3C23F}" type="presParOf" srcId="{78CF0886-38AE-4B8D-A640-B247D315B4A8}" destId="{D802C5A7-F80A-4983-AF4E-D59F4FB5B20D}" srcOrd="0" destOrd="0" presId="urn:microsoft.com/office/officeart/2005/8/layout/hierarchy1"/>
    <dgm:cxn modelId="{405257E0-E14A-4739-A5B5-58123A3327EE}" type="presParOf" srcId="{D802C5A7-F80A-4983-AF4E-D59F4FB5B20D}" destId="{EBE45CAB-E4EB-4233-94A4-EA1CDE11CEDB}" srcOrd="0" destOrd="0" presId="urn:microsoft.com/office/officeart/2005/8/layout/hierarchy1"/>
    <dgm:cxn modelId="{6A8E0049-EFE5-4570-9281-7E909D5CBECC}" type="presParOf" srcId="{D802C5A7-F80A-4983-AF4E-D59F4FB5B20D}" destId="{931E9F01-B42D-4FA6-B95B-56459CF901C5}" srcOrd="1" destOrd="0" presId="urn:microsoft.com/office/officeart/2005/8/layout/hierarchy1"/>
    <dgm:cxn modelId="{3B45151D-AD7F-41A1-AF5C-84B724A36A72}" type="presParOf" srcId="{78CF0886-38AE-4B8D-A640-B247D315B4A8}" destId="{03AFE7A2-3CBE-46C4-81C9-1AB0581F55D3}" srcOrd="1" destOrd="0" presId="urn:microsoft.com/office/officeart/2005/8/layout/hierarchy1"/>
    <dgm:cxn modelId="{30230D28-EA3F-4079-876F-9993667007BB}" type="presParOf" srcId="{7D54AC67-AB54-4C4F-8B92-AA7101D1806B}" destId="{89255E0E-A3F9-4658-8041-84A6A71E25EC}" srcOrd="2" destOrd="0" presId="urn:microsoft.com/office/officeart/2005/8/layout/hierarchy1"/>
    <dgm:cxn modelId="{740FB61F-B48D-4679-A814-8D0C1220868D}" type="presParOf" srcId="{7D54AC67-AB54-4C4F-8B92-AA7101D1806B}" destId="{D044077E-7F17-4D77-9A00-07BA3960EEAB}" srcOrd="3" destOrd="0" presId="urn:microsoft.com/office/officeart/2005/8/layout/hierarchy1"/>
    <dgm:cxn modelId="{C22EF13F-70D1-4900-A185-D5A9D585CE00}" type="presParOf" srcId="{D044077E-7F17-4D77-9A00-07BA3960EEAB}" destId="{11E8B754-9095-4C77-84BE-1E93FCDDC670}" srcOrd="0" destOrd="0" presId="urn:microsoft.com/office/officeart/2005/8/layout/hierarchy1"/>
    <dgm:cxn modelId="{AD02D9F6-15F9-4CB4-B898-E499607A8E13}" type="presParOf" srcId="{11E8B754-9095-4C77-84BE-1E93FCDDC670}" destId="{F6A0BC6E-8F3C-4EAC-82CE-090CE4F0EAD3}" srcOrd="0" destOrd="0" presId="urn:microsoft.com/office/officeart/2005/8/layout/hierarchy1"/>
    <dgm:cxn modelId="{68032EDF-FA39-4C88-B74E-F65E1874AFFE}" type="presParOf" srcId="{11E8B754-9095-4C77-84BE-1E93FCDDC670}" destId="{6590A030-2FC1-4870-B0C2-B9D71EE01D60}" srcOrd="1" destOrd="0" presId="urn:microsoft.com/office/officeart/2005/8/layout/hierarchy1"/>
    <dgm:cxn modelId="{83D5108E-B6CE-4968-B757-9A9A597A372A}" type="presParOf" srcId="{D044077E-7F17-4D77-9A00-07BA3960EEAB}" destId="{BAD45048-5A47-4348-8FEC-769820867A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44B3E2E-D08E-4829-98C5-24A92E23CAB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73A849D-5FA6-4BAD-963D-3E42F290C469}">
      <dgm:prSet/>
      <dgm:spPr/>
      <dgm:t>
        <a:bodyPr/>
        <a:lstStyle/>
        <a:p>
          <a:pPr>
            <a:defRPr cap="all"/>
          </a:pPr>
          <a:r>
            <a:rPr lang="en-US"/>
            <a:t>Notebooks can run executable code and store notes</a:t>
          </a:r>
        </a:p>
      </dgm:t>
    </dgm:pt>
    <dgm:pt modelId="{470CB175-461F-49A4-9F21-DC62801133B0}" type="parTrans" cxnId="{CA4A230C-7492-4F14-88A9-942E6AC0B0F7}">
      <dgm:prSet/>
      <dgm:spPr/>
      <dgm:t>
        <a:bodyPr/>
        <a:lstStyle/>
        <a:p>
          <a:endParaRPr lang="en-US"/>
        </a:p>
      </dgm:t>
    </dgm:pt>
    <dgm:pt modelId="{2903F791-25FD-423B-8CDC-49550665A8A0}" type="sibTrans" cxnId="{CA4A230C-7492-4F14-88A9-942E6AC0B0F7}">
      <dgm:prSet/>
      <dgm:spPr/>
      <dgm:t>
        <a:bodyPr/>
        <a:lstStyle/>
        <a:p>
          <a:endParaRPr lang="en-US"/>
        </a:p>
      </dgm:t>
    </dgm:pt>
    <dgm:pt modelId="{199DD176-60D3-459E-896A-864B00F7628E}">
      <dgm:prSet/>
      <dgm:spPr/>
      <dgm:t>
        <a:bodyPr/>
        <a:lstStyle/>
        <a:p>
          <a:pPr>
            <a:defRPr cap="all"/>
          </a:pPr>
          <a:r>
            <a:rPr lang="en-US"/>
            <a:t>Quickly document and troubleshoot new issues</a:t>
          </a:r>
        </a:p>
      </dgm:t>
    </dgm:pt>
    <dgm:pt modelId="{0AA2B340-2A61-43CC-946A-1F5E256A08E3}" type="parTrans" cxnId="{1D215A66-34BB-4A93-9FF7-9445FED5AC13}">
      <dgm:prSet/>
      <dgm:spPr/>
      <dgm:t>
        <a:bodyPr/>
        <a:lstStyle/>
        <a:p>
          <a:endParaRPr lang="en-US"/>
        </a:p>
      </dgm:t>
    </dgm:pt>
    <dgm:pt modelId="{E592205A-E0D7-4F0A-B1F2-1FF03A288EAB}" type="sibTrans" cxnId="{1D215A66-34BB-4A93-9FF7-9445FED5AC13}">
      <dgm:prSet/>
      <dgm:spPr/>
      <dgm:t>
        <a:bodyPr/>
        <a:lstStyle/>
        <a:p>
          <a:endParaRPr lang="en-US"/>
        </a:p>
      </dgm:t>
    </dgm:pt>
    <dgm:pt modelId="{C9F33336-B76A-4B88-B0FD-3DFF5702BFBE}">
      <dgm:prSet/>
      <dgm:spPr/>
      <dgm:t>
        <a:bodyPr/>
        <a:lstStyle/>
        <a:p>
          <a:pPr>
            <a:defRPr cap="all"/>
          </a:pPr>
          <a:r>
            <a:rPr lang="en-US"/>
            <a:t>Source Control</a:t>
          </a:r>
        </a:p>
      </dgm:t>
    </dgm:pt>
    <dgm:pt modelId="{7C17D636-8FDD-4C62-8B2A-E6CA172CF9DC}" type="parTrans" cxnId="{B419531E-C77A-4D54-888F-BB900219E033}">
      <dgm:prSet/>
      <dgm:spPr/>
      <dgm:t>
        <a:bodyPr/>
        <a:lstStyle/>
        <a:p>
          <a:endParaRPr lang="en-US"/>
        </a:p>
      </dgm:t>
    </dgm:pt>
    <dgm:pt modelId="{1F0B55A8-E496-4128-8AEA-496E28C7D070}" type="sibTrans" cxnId="{B419531E-C77A-4D54-888F-BB900219E033}">
      <dgm:prSet/>
      <dgm:spPr/>
      <dgm:t>
        <a:bodyPr/>
        <a:lstStyle/>
        <a:p>
          <a:endParaRPr lang="en-US"/>
        </a:p>
      </dgm:t>
    </dgm:pt>
    <dgm:pt modelId="{D9F98A3B-F8F7-473B-AF1A-BBCA2ED30295}" type="pres">
      <dgm:prSet presAssocID="{544B3E2E-D08E-4829-98C5-24A92E23CABE}" presName="root" presStyleCnt="0">
        <dgm:presLayoutVars>
          <dgm:dir/>
          <dgm:resizeHandles val="exact"/>
        </dgm:presLayoutVars>
      </dgm:prSet>
      <dgm:spPr/>
    </dgm:pt>
    <dgm:pt modelId="{6A679AD1-7218-4ED4-B774-F5AB979B9643}" type="pres">
      <dgm:prSet presAssocID="{473A849D-5FA6-4BAD-963D-3E42F290C469}" presName="compNode" presStyleCnt="0"/>
      <dgm:spPr/>
    </dgm:pt>
    <dgm:pt modelId="{62706B11-B2E3-4A18-BB3C-D59DE96A6E91}" type="pres">
      <dgm:prSet presAssocID="{473A849D-5FA6-4BAD-963D-3E42F290C46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410BCEA-4366-4A8D-9E4D-115D3A07286F}" type="pres">
      <dgm:prSet presAssocID="{473A849D-5FA6-4BAD-963D-3E42F290C4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6F19278-92C0-4ABA-BF90-8AD9E389D444}" type="pres">
      <dgm:prSet presAssocID="{473A849D-5FA6-4BAD-963D-3E42F290C469}" presName="spaceRect" presStyleCnt="0"/>
      <dgm:spPr/>
    </dgm:pt>
    <dgm:pt modelId="{B748C250-688B-4433-A7F8-42D2F51E5530}" type="pres">
      <dgm:prSet presAssocID="{473A849D-5FA6-4BAD-963D-3E42F290C469}" presName="textRect" presStyleLbl="revTx" presStyleIdx="0" presStyleCnt="3">
        <dgm:presLayoutVars>
          <dgm:chMax val="1"/>
          <dgm:chPref val="1"/>
        </dgm:presLayoutVars>
      </dgm:prSet>
      <dgm:spPr/>
    </dgm:pt>
    <dgm:pt modelId="{3C86D934-3794-4671-8D96-8A843FFE9E6F}" type="pres">
      <dgm:prSet presAssocID="{2903F791-25FD-423B-8CDC-49550665A8A0}" presName="sibTrans" presStyleCnt="0"/>
      <dgm:spPr/>
    </dgm:pt>
    <dgm:pt modelId="{8AAC9B9C-FEEB-437A-BB19-C408D16BE24A}" type="pres">
      <dgm:prSet presAssocID="{199DD176-60D3-459E-896A-864B00F7628E}" presName="compNode" presStyleCnt="0"/>
      <dgm:spPr/>
    </dgm:pt>
    <dgm:pt modelId="{60E89CBB-B906-48BF-9059-3A236C19FD4B}" type="pres">
      <dgm:prSet presAssocID="{199DD176-60D3-459E-896A-864B00F7628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F32FB44-535D-493A-B8EC-86E371569C2F}" type="pres">
      <dgm:prSet presAssocID="{199DD176-60D3-459E-896A-864B00F762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80D25B-F101-4B4F-A713-D378CDAEA28E}" type="pres">
      <dgm:prSet presAssocID="{199DD176-60D3-459E-896A-864B00F7628E}" presName="spaceRect" presStyleCnt="0"/>
      <dgm:spPr/>
    </dgm:pt>
    <dgm:pt modelId="{D3F0493D-3E6F-4D0E-B2BF-DC7D3CE26D20}" type="pres">
      <dgm:prSet presAssocID="{199DD176-60D3-459E-896A-864B00F7628E}" presName="textRect" presStyleLbl="revTx" presStyleIdx="1" presStyleCnt="3">
        <dgm:presLayoutVars>
          <dgm:chMax val="1"/>
          <dgm:chPref val="1"/>
        </dgm:presLayoutVars>
      </dgm:prSet>
      <dgm:spPr/>
    </dgm:pt>
    <dgm:pt modelId="{FBE6420A-61F9-4847-B69C-14794A68E7AA}" type="pres">
      <dgm:prSet presAssocID="{E592205A-E0D7-4F0A-B1F2-1FF03A288EAB}" presName="sibTrans" presStyleCnt="0"/>
      <dgm:spPr/>
    </dgm:pt>
    <dgm:pt modelId="{B7562A04-80D1-4670-A6CA-A8083931DA47}" type="pres">
      <dgm:prSet presAssocID="{C9F33336-B76A-4B88-B0FD-3DFF5702BFBE}" presName="compNode" presStyleCnt="0"/>
      <dgm:spPr/>
    </dgm:pt>
    <dgm:pt modelId="{D9B344E3-8FCF-476C-AB7A-399C40F8DAB3}" type="pres">
      <dgm:prSet presAssocID="{C9F33336-B76A-4B88-B0FD-3DFF5702BFB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C12953D-8866-4D12-825D-B2F8AEAFDF65}" type="pres">
      <dgm:prSet presAssocID="{C9F33336-B76A-4B88-B0FD-3DFF5702BF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9ACA9CB-CA2A-4868-8B91-2ECC73E1B26A}" type="pres">
      <dgm:prSet presAssocID="{C9F33336-B76A-4B88-B0FD-3DFF5702BFBE}" presName="spaceRect" presStyleCnt="0"/>
      <dgm:spPr/>
    </dgm:pt>
    <dgm:pt modelId="{B750CDBF-F76A-4065-BE31-EABE7AAB36DB}" type="pres">
      <dgm:prSet presAssocID="{C9F33336-B76A-4B88-B0FD-3DFF5702BFB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A4A230C-7492-4F14-88A9-942E6AC0B0F7}" srcId="{544B3E2E-D08E-4829-98C5-24A92E23CABE}" destId="{473A849D-5FA6-4BAD-963D-3E42F290C469}" srcOrd="0" destOrd="0" parTransId="{470CB175-461F-49A4-9F21-DC62801133B0}" sibTransId="{2903F791-25FD-423B-8CDC-49550665A8A0}"/>
    <dgm:cxn modelId="{B419531E-C77A-4D54-888F-BB900219E033}" srcId="{544B3E2E-D08E-4829-98C5-24A92E23CABE}" destId="{C9F33336-B76A-4B88-B0FD-3DFF5702BFBE}" srcOrd="2" destOrd="0" parTransId="{7C17D636-8FDD-4C62-8B2A-E6CA172CF9DC}" sibTransId="{1F0B55A8-E496-4128-8AEA-496E28C7D070}"/>
    <dgm:cxn modelId="{C8876060-B4E1-43E6-8833-4D6F400DEFD6}" type="presOf" srcId="{C9F33336-B76A-4B88-B0FD-3DFF5702BFBE}" destId="{B750CDBF-F76A-4065-BE31-EABE7AAB36DB}" srcOrd="0" destOrd="0" presId="urn:microsoft.com/office/officeart/2018/5/layout/IconLeafLabelList"/>
    <dgm:cxn modelId="{1D215A66-34BB-4A93-9FF7-9445FED5AC13}" srcId="{544B3E2E-D08E-4829-98C5-24A92E23CABE}" destId="{199DD176-60D3-459E-896A-864B00F7628E}" srcOrd="1" destOrd="0" parTransId="{0AA2B340-2A61-43CC-946A-1F5E256A08E3}" sibTransId="{E592205A-E0D7-4F0A-B1F2-1FF03A288EAB}"/>
    <dgm:cxn modelId="{FCFA3B6F-1BFE-4F90-A545-4FA328B27039}" type="presOf" srcId="{199DD176-60D3-459E-896A-864B00F7628E}" destId="{D3F0493D-3E6F-4D0E-B2BF-DC7D3CE26D20}" srcOrd="0" destOrd="0" presId="urn:microsoft.com/office/officeart/2018/5/layout/IconLeafLabelList"/>
    <dgm:cxn modelId="{782A1F93-ADEB-420A-9528-4BC4316415AD}" type="presOf" srcId="{544B3E2E-D08E-4829-98C5-24A92E23CABE}" destId="{D9F98A3B-F8F7-473B-AF1A-BBCA2ED30295}" srcOrd="0" destOrd="0" presId="urn:microsoft.com/office/officeart/2018/5/layout/IconLeafLabelList"/>
    <dgm:cxn modelId="{A85877C6-1047-4A10-A0D7-287AC32006EA}" type="presOf" srcId="{473A849D-5FA6-4BAD-963D-3E42F290C469}" destId="{B748C250-688B-4433-A7F8-42D2F51E5530}" srcOrd="0" destOrd="0" presId="urn:microsoft.com/office/officeart/2018/5/layout/IconLeafLabelList"/>
    <dgm:cxn modelId="{0ADDA220-CEB5-427E-868E-8C48624E2CC8}" type="presParOf" srcId="{D9F98A3B-F8F7-473B-AF1A-BBCA2ED30295}" destId="{6A679AD1-7218-4ED4-B774-F5AB979B9643}" srcOrd="0" destOrd="0" presId="urn:microsoft.com/office/officeart/2018/5/layout/IconLeafLabelList"/>
    <dgm:cxn modelId="{AB9229AC-B4F1-4049-8F57-4ABFA37AE73E}" type="presParOf" srcId="{6A679AD1-7218-4ED4-B774-F5AB979B9643}" destId="{62706B11-B2E3-4A18-BB3C-D59DE96A6E91}" srcOrd="0" destOrd="0" presId="urn:microsoft.com/office/officeart/2018/5/layout/IconLeafLabelList"/>
    <dgm:cxn modelId="{6293B179-A003-40E6-8D69-8B9DCAE91E7C}" type="presParOf" srcId="{6A679AD1-7218-4ED4-B774-F5AB979B9643}" destId="{1410BCEA-4366-4A8D-9E4D-115D3A07286F}" srcOrd="1" destOrd="0" presId="urn:microsoft.com/office/officeart/2018/5/layout/IconLeafLabelList"/>
    <dgm:cxn modelId="{5FA3095A-4DD6-4528-9D00-63387714F60E}" type="presParOf" srcId="{6A679AD1-7218-4ED4-B774-F5AB979B9643}" destId="{A6F19278-92C0-4ABA-BF90-8AD9E389D444}" srcOrd="2" destOrd="0" presId="urn:microsoft.com/office/officeart/2018/5/layout/IconLeafLabelList"/>
    <dgm:cxn modelId="{D7ACB17A-068D-45B5-AD03-A70F0F5F3E3B}" type="presParOf" srcId="{6A679AD1-7218-4ED4-B774-F5AB979B9643}" destId="{B748C250-688B-4433-A7F8-42D2F51E5530}" srcOrd="3" destOrd="0" presId="urn:microsoft.com/office/officeart/2018/5/layout/IconLeafLabelList"/>
    <dgm:cxn modelId="{E5B23154-08DC-4843-ACFC-8CC25D9A2AEE}" type="presParOf" srcId="{D9F98A3B-F8F7-473B-AF1A-BBCA2ED30295}" destId="{3C86D934-3794-4671-8D96-8A843FFE9E6F}" srcOrd="1" destOrd="0" presId="urn:microsoft.com/office/officeart/2018/5/layout/IconLeafLabelList"/>
    <dgm:cxn modelId="{4267C5E1-87F2-4AE0-9658-D5A040A48CD6}" type="presParOf" srcId="{D9F98A3B-F8F7-473B-AF1A-BBCA2ED30295}" destId="{8AAC9B9C-FEEB-437A-BB19-C408D16BE24A}" srcOrd="2" destOrd="0" presId="urn:microsoft.com/office/officeart/2018/5/layout/IconLeafLabelList"/>
    <dgm:cxn modelId="{98CDD715-DFFF-4CF7-8060-06B1C0FDC27F}" type="presParOf" srcId="{8AAC9B9C-FEEB-437A-BB19-C408D16BE24A}" destId="{60E89CBB-B906-48BF-9059-3A236C19FD4B}" srcOrd="0" destOrd="0" presId="urn:microsoft.com/office/officeart/2018/5/layout/IconLeafLabelList"/>
    <dgm:cxn modelId="{F72A75B4-0D63-4EC3-BCAE-1D16CBDC4573}" type="presParOf" srcId="{8AAC9B9C-FEEB-437A-BB19-C408D16BE24A}" destId="{AF32FB44-535D-493A-B8EC-86E371569C2F}" srcOrd="1" destOrd="0" presId="urn:microsoft.com/office/officeart/2018/5/layout/IconLeafLabelList"/>
    <dgm:cxn modelId="{B5D13753-837A-4011-B715-4CA7D4BB2DCA}" type="presParOf" srcId="{8AAC9B9C-FEEB-437A-BB19-C408D16BE24A}" destId="{BA80D25B-F101-4B4F-A713-D378CDAEA28E}" srcOrd="2" destOrd="0" presId="urn:microsoft.com/office/officeart/2018/5/layout/IconLeafLabelList"/>
    <dgm:cxn modelId="{87C701AA-1DBD-454F-879D-6E4EF7C1F6F2}" type="presParOf" srcId="{8AAC9B9C-FEEB-437A-BB19-C408D16BE24A}" destId="{D3F0493D-3E6F-4D0E-B2BF-DC7D3CE26D20}" srcOrd="3" destOrd="0" presId="urn:microsoft.com/office/officeart/2018/5/layout/IconLeafLabelList"/>
    <dgm:cxn modelId="{A122CF19-4C02-420F-BEBA-42ADEA25BB76}" type="presParOf" srcId="{D9F98A3B-F8F7-473B-AF1A-BBCA2ED30295}" destId="{FBE6420A-61F9-4847-B69C-14794A68E7AA}" srcOrd="3" destOrd="0" presId="urn:microsoft.com/office/officeart/2018/5/layout/IconLeafLabelList"/>
    <dgm:cxn modelId="{588D086A-7936-43C9-B54D-8DA147FD2507}" type="presParOf" srcId="{D9F98A3B-F8F7-473B-AF1A-BBCA2ED30295}" destId="{B7562A04-80D1-4670-A6CA-A8083931DA47}" srcOrd="4" destOrd="0" presId="urn:microsoft.com/office/officeart/2018/5/layout/IconLeafLabelList"/>
    <dgm:cxn modelId="{400D4E54-56B5-4E22-857D-0FBA83C08345}" type="presParOf" srcId="{B7562A04-80D1-4670-A6CA-A8083931DA47}" destId="{D9B344E3-8FCF-476C-AB7A-399C40F8DAB3}" srcOrd="0" destOrd="0" presId="urn:microsoft.com/office/officeart/2018/5/layout/IconLeafLabelList"/>
    <dgm:cxn modelId="{F13DA66A-8238-4F6A-93C6-5C4566F09A2A}" type="presParOf" srcId="{B7562A04-80D1-4670-A6CA-A8083931DA47}" destId="{1C12953D-8866-4D12-825D-B2F8AEAFDF65}" srcOrd="1" destOrd="0" presId="urn:microsoft.com/office/officeart/2018/5/layout/IconLeafLabelList"/>
    <dgm:cxn modelId="{6709643E-77D7-492A-B469-3A330835E812}" type="presParOf" srcId="{B7562A04-80D1-4670-A6CA-A8083931DA47}" destId="{59ACA9CB-CA2A-4868-8B91-2ECC73E1B26A}" srcOrd="2" destOrd="0" presId="urn:microsoft.com/office/officeart/2018/5/layout/IconLeafLabelList"/>
    <dgm:cxn modelId="{706E53ED-7A5A-49AF-A4E1-3AEF3E9F187F}" type="presParOf" srcId="{B7562A04-80D1-4670-A6CA-A8083931DA47}" destId="{B750CDBF-F76A-4065-BE31-EABE7AAB36D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3A813E-0B08-4076-90D6-3DAE12EA7B31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906BC8-3986-4544-A546-931BF14F6BF2}">
      <dgm:prSet/>
      <dgm:spPr/>
      <dgm:t>
        <a:bodyPr/>
        <a:lstStyle/>
        <a:p>
          <a:r>
            <a:rPr lang="en-US" dirty="0"/>
            <a:t>Diagnose</a:t>
          </a:r>
        </a:p>
      </dgm:t>
    </dgm:pt>
    <dgm:pt modelId="{34E51609-04E5-4B71-A51A-AFCABA9ED403}" type="parTrans" cxnId="{48FE007A-3D2A-4D86-971D-440959E8CFCD}">
      <dgm:prSet/>
      <dgm:spPr/>
      <dgm:t>
        <a:bodyPr/>
        <a:lstStyle/>
        <a:p>
          <a:endParaRPr lang="en-US"/>
        </a:p>
      </dgm:t>
    </dgm:pt>
    <dgm:pt modelId="{7844E02D-1317-4871-9DDB-E2F3F100755C}" type="sibTrans" cxnId="{48FE007A-3D2A-4D86-971D-440959E8CFCD}">
      <dgm:prSet/>
      <dgm:spPr/>
      <dgm:t>
        <a:bodyPr/>
        <a:lstStyle/>
        <a:p>
          <a:endParaRPr lang="en-US"/>
        </a:p>
      </dgm:t>
    </dgm:pt>
    <dgm:pt modelId="{681EBB6D-31ED-469D-9E57-95901207BE80}">
      <dgm:prSet/>
      <dgm:spPr/>
      <dgm:t>
        <a:bodyPr/>
        <a:lstStyle/>
        <a:p>
          <a:r>
            <a:rPr lang="en-US" dirty="0"/>
            <a:t>Diagnose issues quickly within the Notebook</a:t>
          </a:r>
        </a:p>
      </dgm:t>
    </dgm:pt>
    <dgm:pt modelId="{B708655F-1E6A-4E45-A79E-073F5D2547DA}" type="parTrans" cxnId="{9A26EF39-A515-4EC1-9DE9-FE98E774FE26}">
      <dgm:prSet/>
      <dgm:spPr/>
      <dgm:t>
        <a:bodyPr/>
        <a:lstStyle/>
        <a:p>
          <a:endParaRPr lang="en-US"/>
        </a:p>
      </dgm:t>
    </dgm:pt>
    <dgm:pt modelId="{93D274F8-C8BA-40A1-92DF-8C865B4A51EF}" type="sibTrans" cxnId="{9A26EF39-A515-4EC1-9DE9-FE98E774FE26}">
      <dgm:prSet/>
      <dgm:spPr/>
      <dgm:t>
        <a:bodyPr/>
        <a:lstStyle/>
        <a:p>
          <a:endParaRPr lang="en-US"/>
        </a:p>
      </dgm:t>
    </dgm:pt>
    <dgm:pt modelId="{AD1F736A-6480-4FAC-963D-8B69965CD644}">
      <dgm:prSet/>
      <dgm:spPr/>
      <dgm:t>
        <a:bodyPr/>
        <a:lstStyle/>
        <a:p>
          <a:r>
            <a:rPr lang="en-US" dirty="0"/>
            <a:t>Improve</a:t>
          </a:r>
        </a:p>
      </dgm:t>
    </dgm:pt>
    <dgm:pt modelId="{C77A324C-2C81-4F2B-8C93-78A7C3257DAD}" type="parTrans" cxnId="{F8241306-3207-4177-95A0-F63EB966EDC7}">
      <dgm:prSet/>
      <dgm:spPr/>
      <dgm:t>
        <a:bodyPr/>
        <a:lstStyle/>
        <a:p>
          <a:endParaRPr lang="en-US"/>
        </a:p>
      </dgm:t>
    </dgm:pt>
    <dgm:pt modelId="{AB086085-267A-40D7-A88C-19B2FA0549CA}" type="sibTrans" cxnId="{F8241306-3207-4177-95A0-F63EB966EDC7}">
      <dgm:prSet/>
      <dgm:spPr/>
      <dgm:t>
        <a:bodyPr/>
        <a:lstStyle/>
        <a:p>
          <a:endParaRPr lang="en-US"/>
        </a:p>
      </dgm:t>
    </dgm:pt>
    <dgm:pt modelId="{884F3A34-82CC-4ACF-9EB7-F37FB37DA8C4}">
      <dgm:prSet/>
      <dgm:spPr/>
      <dgm:t>
        <a:bodyPr/>
        <a:lstStyle/>
        <a:p>
          <a:r>
            <a:rPr lang="en-US" dirty="0"/>
            <a:t>Improve process with source control</a:t>
          </a:r>
        </a:p>
      </dgm:t>
    </dgm:pt>
    <dgm:pt modelId="{4E25BE7C-3714-449D-9AD6-75FA83DC0FF6}" type="parTrans" cxnId="{A93F9F5C-414C-4A6A-8924-AC942B9774C6}">
      <dgm:prSet/>
      <dgm:spPr/>
      <dgm:t>
        <a:bodyPr/>
        <a:lstStyle/>
        <a:p>
          <a:endParaRPr lang="en-US"/>
        </a:p>
      </dgm:t>
    </dgm:pt>
    <dgm:pt modelId="{0C53ADA6-14CF-429E-91FA-EBDC2C7CE57A}" type="sibTrans" cxnId="{A93F9F5C-414C-4A6A-8924-AC942B9774C6}">
      <dgm:prSet/>
      <dgm:spPr/>
      <dgm:t>
        <a:bodyPr/>
        <a:lstStyle/>
        <a:p>
          <a:endParaRPr lang="en-US"/>
        </a:p>
      </dgm:t>
    </dgm:pt>
    <dgm:pt modelId="{5ACB4D1B-951F-4D38-9C43-70430FAEF71D}">
      <dgm:prSet/>
      <dgm:spPr/>
      <dgm:t>
        <a:bodyPr/>
        <a:lstStyle/>
        <a:p>
          <a:r>
            <a:rPr lang="en-US" dirty="0"/>
            <a:t>Onboarding</a:t>
          </a:r>
        </a:p>
      </dgm:t>
    </dgm:pt>
    <dgm:pt modelId="{560F7ECA-79E4-4A3C-B138-523DD68A47C0}" type="parTrans" cxnId="{CFFF039B-2F5B-4062-A60F-DE76EF828FDA}">
      <dgm:prSet/>
      <dgm:spPr/>
      <dgm:t>
        <a:bodyPr/>
        <a:lstStyle/>
        <a:p>
          <a:endParaRPr lang="en-US"/>
        </a:p>
      </dgm:t>
    </dgm:pt>
    <dgm:pt modelId="{CC4BCD8F-F89A-4767-82AE-5A25CB70446F}" type="sibTrans" cxnId="{CFFF039B-2F5B-4062-A60F-DE76EF828FDA}">
      <dgm:prSet/>
      <dgm:spPr/>
      <dgm:t>
        <a:bodyPr/>
        <a:lstStyle/>
        <a:p>
          <a:endParaRPr lang="en-US"/>
        </a:p>
      </dgm:t>
    </dgm:pt>
    <dgm:pt modelId="{56AD6EC3-66AA-46BE-8057-86F1B0AA0552}">
      <dgm:prSet/>
      <dgm:spPr/>
      <dgm:t>
        <a:bodyPr/>
        <a:lstStyle/>
        <a:p>
          <a:r>
            <a:rPr lang="en-US" dirty="0"/>
            <a:t>Onboard new responders quickly</a:t>
          </a:r>
        </a:p>
      </dgm:t>
    </dgm:pt>
    <dgm:pt modelId="{08F0B856-7D60-4DA7-B0E3-FBFD6B59BF80}" type="parTrans" cxnId="{9796F500-DDA1-4720-89C7-75B9FD23E57B}">
      <dgm:prSet/>
      <dgm:spPr/>
      <dgm:t>
        <a:bodyPr/>
        <a:lstStyle/>
        <a:p>
          <a:endParaRPr lang="en-US"/>
        </a:p>
      </dgm:t>
    </dgm:pt>
    <dgm:pt modelId="{D8C94CFD-F011-4143-A27B-2A9CCA0B3710}" type="sibTrans" cxnId="{9796F500-DDA1-4720-89C7-75B9FD23E57B}">
      <dgm:prSet/>
      <dgm:spPr/>
      <dgm:t>
        <a:bodyPr/>
        <a:lstStyle/>
        <a:p>
          <a:endParaRPr lang="en-US"/>
        </a:p>
      </dgm:t>
    </dgm:pt>
    <dgm:pt modelId="{23CD7BD3-888A-492F-A7CC-181D7697A57F}">
      <dgm:prSet/>
      <dgm:spPr/>
      <dgm:t>
        <a:bodyPr/>
        <a:lstStyle/>
        <a:p>
          <a:r>
            <a:rPr lang="en-US" dirty="0"/>
            <a:t>Execute</a:t>
          </a:r>
        </a:p>
      </dgm:t>
    </dgm:pt>
    <dgm:pt modelId="{6A1C5E28-0C18-4F5A-9761-24CD0C8E6D6C}" type="parTrans" cxnId="{2B410532-B2F0-495D-A59A-1D0267670F42}">
      <dgm:prSet/>
      <dgm:spPr/>
      <dgm:t>
        <a:bodyPr/>
        <a:lstStyle/>
        <a:p>
          <a:endParaRPr lang="en-US"/>
        </a:p>
      </dgm:t>
    </dgm:pt>
    <dgm:pt modelId="{44E46A3E-CB5E-46C9-87A1-AD04557643CE}" type="sibTrans" cxnId="{2B410532-B2F0-495D-A59A-1D0267670F42}">
      <dgm:prSet/>
      <dgm:spPr/>
      <dgm:t>
        <a:bodyPr/>
        <a:lstStyle/>
        <a:p>
          <a:endParaRPr lang="en-US"/>
        </a:p>
      </dgm:t>
    </dgm:pt>
    <dgm:pt modelId="{EC7B34C8-7ABA-47C8-ABEB-7E6B97BE66F5}">
      <dgm:prSet/>
      <dgm:spPr/>
      <dgm:t>
        <a:bodyPr/>
        <a:lstStyle/>
        <a:p>
          <a:r>
            <a:rPr lang="en-US" dirty="0"/>
            <a:t>Execute code directly from the document</a:t>
          </a:r>
        </a:p>
      </dgm:t>
    </dgm:pt>
    <dgm:pt modelId="{842C14B1-B86C-4278-9EE5-2831E64C469D}" type="parTrans" cxnId="{43A32569-8970-41EF-866C-7962BD3D880B}">
      <dgm:prSet/>
      <dgm:spPr/>
      <dgm:t>
        <a:bodyPr/>
        <a:lstStyle/>
        <a:p>
          <a:endParaRPr lang="en-US"/>
        </a:p>
      </dgm:t>
    </dgm:pt>
    <dgm:pt modelId="{F450AE3C-2FAE-43EC-80C1-660602264F2D}" type="sibTrans" cxnId="{43A32569-8970-41EF-866C-7962BD3D880B}">
      <dgm:prSet/>
      <dgm:spPr/>
      <dgm:t>
        <a:bodyPr/>
        <a:lstStyle/>
        <a:p>
          <a:endParaRPr lang="en-US"/>
        </a:p>
      </dgm:t>
    </dgm:pt>
    <dgm:pt modelId="{B7F6573E-36E3-45B8-A762-F1433E0FC375}">
      <dgm:prSet/>
      <dgm:spPr/>
      <dgm:t>
        <a:bodyPr/>
        <a:lstStyle/>
        <a:p>
          <a:r>
            <a:rPr lang="en-US"/>
            <a:t>Document</a:t>
          </a:r>
          <a:endParaRPr lang="en-US" dirty="0"/>
        </a:p>
      </dgm:t>
    </dgm:pt>
    <dgm:pt modelId="{312C3061-E00C-4E48-BAFA-C2C1B7A1E690}" type="parTrans" cxnId="{A902F3A4-3EF0-4787-8DBA-1C4AF7D6DFB1}">
      <dgm:prSet/>
      <dgm:spPr/>
      <dgm:t>
        <a:bodyPr/>
        <a:lstStyle/>
        <a:p>
          <a:endParaRPr lang="en-US"/>
        </a:p>
      </dgm:t>
    </dgm:pt>
    <dgm:pt modelId="{A2907703-5A1F-4BF4-9D3C-0B6E5FC04174}" type="sibTrans" cxnId="{A902F3A4-3EF0-4787-8DBA-1C4AF7D6DFB1}">
      <dgm:prSet/>
      <dgm:spPr/>
      <dgm:t>
        <a:bodyPr/>
        <a:lstStyle/>
        <a:p>
          <a:endParaRPr lang="en-US"/>
        </a:p>
      </dgm:t>
    </dgm:pt>
    <dgm:pt modelId="{E7A11503-A9E8-4F72-89F2-F66D94EF13A2}">
      <dgm:prSet/>
      <dgm:spPr/>
      <dgm:t>
        <a:bodyPr/>
        <a:lstStyle/>
        <a:p>
          <a:r>
            <a:rPr lang="en-US" dirty="0"/>
            <a:t>Save results within the documentation</a:t>
          </a:r>
        </a:p>
      </dgm:t>
    </dgm:pt>
    <dgm:pt modelId="{5354DE65-E5E5-4E02-AE51-A71458410BC9}" type="parTrans" cxnId="{006925B0-9F4C-4367-B76E-4327B59EB888}">
      <dgm:prSet/>
      <dgm:spPr/>
      <dgm:t>
        <a:bodyPr/>
        <a:lstStyle/>
        <a:p>
          <a:endParaRPr lang="en-US"/>
        </a:p>
      </dgm:t>
    </dgm:pt>
    <dgm:pt modelId="{B9002B24-7235-47B4-A821-28252B988F53}" type="sibTrans" cxnId="{006925B0-9F4C-4367-B76E-4327B59EB888}">
      <dgm:prSet/>
      <dgm:spPr/>
      <dgm:t>
        <a:bodyPr/>
        <a:lstStyle/>
        <a:p>
          <a:endParaRPr lang="en-US"/>
        </a:p>
      </dgm:t>
    </dgm:pt>
    <dgm:pt modelId="{53C9CC7C-A6CF-48D6-9D58-CFC811131A3B}" type="pres">
      <dgm:prSet presAssocID="{763A813E-0B08-4076-90D6-3DAE12EA7B31}" presName="Name0" presStyleCnt="0">
        <dgm:presLayoutVars>
          <dgm:dir/>
          <dgm:animLvl val="lvl"/>
          <dgm:resizeHandles val="exact"/>
        </dgm:presLayoutVars>
      </dgm:prSet>
      <dgm:spPr/>
    </dgm:pt>
    <dgm:pt modelId="{8210FE47-EEC1-4413-A2B8-42E060559D61}" type="pres">
      <dgm:prSet presAssocID="{03906BC8-3986-4544-A546-931BF14F6BF2}" presName="linNode" presStyleCnt="0"/>
      <dgm:spPr/>
    </dgm:pt>
    <dgm:pt modelId="{0A678791-8F63-4E8C-9CE3-5FC8422A758A}" type="pres">
      <dgm:prSet presAssocID="{03906BC8-3986-4544-A546-931BF14F6BF2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9F361DD7-4844-40C0-B28F-34F765A382D8}" type="pres">
      <dgm:prSet presAssocID="{03906BC8-3986-4544-A546-931BF14F6BF2}" presName="descendantText" presStyleLbl="alignNode1" presStyleIdx="0" presStyleCnt="5">
        <dgm:presLayoutVars>
          <dgm:bulletEnabled/>
        </dgm:presLayoutVars>
      </dgm:prSet>
      <dgm:spPr/>
    </dgm:pt>
    <dgm:pt modelId="{BF219A33-6D5A-4496-9D81-E812FD4248B1}" type="pres">
      <dgm:prSet presAssocID="{7844E02D-1317-4871-9DDB-E2F3F100755C}" presName="sp" presStyleCnt="0"/>
      <dgm:spPr/>
    </dgm:pt>
    <dgm:pt modelId="{BA42224E-4FC3-4514-9F6C-5C18200C7F4F}" type="pres">
      <dgm:prSet presAssocID="{23CD7BD3-888A-492F-A7CC-181D7697A57F}" presName="linNode" presStyleCnt="0"/>
      <dgm:spPr/>
    </dgm:pt>
    <dgm:pt modelId="{9B2A0CDE-0B59-4007-904C-E016B417A692}" type="pres">
      <dgm:prSet presAssocID="{23CD7BD3-888A-492F-A7CC-181D7697A57F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E6F1802E-EE64-4694-97CD-8FCCAD34B7FE}" type="pres">
      <dgm:prSet presAssocID="{23CD7BD3-888A-492F-A7CC-181D7697A57F}" presName="descendantText" presStyleLbl="alignNode1" presStyleIdx="1" presStyleCnt="5">
        <dgm:presLayoutVars>
          <dgm:bulletEnabled/>
        </dgm:presLayoutVars>
      </dgm:prSet>
      <dgm:spPr/>
    </dgm:pt>
    <dgm:pt modelId="{76F83BA6-5799-4528-A1DB-7452EBFF726C}" type="pres">
      <dgm:prSet presAssocID="{44E46A3E-CB5E-46C9-87A1-AD04557643CE}" presName="sp" presStyleCnt="0"/>
      <dgm:spPr/>
    </dgm:pt>
    <dgm:pt modelId="{105C2F28-0D5F-49BC-997D-8B546CC19119}" type="pres">
      <dgm:prSet presAssocID="{B7F6573E-36E3-45B8-A762-F1433E0FC375}" presName="linNode" presStyleCnt="0"/>
      <dgm:spPr/>
    </dgm:pt>
    <dgm:pt modelId="{BDA91655-A9B6-4A0D-83A8-FE7C649A6F52}" type="pres">
      <dgm:prSet presAssocID="{B7F6573E-36E3-45B8-A762-F1433E0FC375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A740F76D-02CC-44E7-8489-9C2066212E2E}" type="pres">
      <dgm:prSet presAssocID="{B7F6573E-36E3-45B8-A762-F1433E0FC375}" presName="descendantText" presStyleLbl="alignNode1" presStyleIdx="2" presStyleCnt="5">
        <dgm:presLayoutVars>
          <dgm:bulletEnabled/>
        </dgm:presLayoutVars>
      </dgm:prSet>
      <dgm:spPr/>
    </dgm:pt>
    <dgm:pt modelId="{358C9568-5E4D-4399-A1CB-4E3A16EF831B}" type="pres">
      <dgm:prSet presAssocID="{A2907703-5A1F-4BF4-9D3C-0B6E5FC04174}" presName="sp" presStyleCnt="0"/>
      <dgm:spPr/>
    </dgm:pt>
    <dgm:pt modelId="{20856692-B28B-425E-9E3E-2218ADB375CD}" type="pres">
      <dgm:prSet presAssocID="{AD1F736A-6480-4FAC-963D-8B69965CD644}" presName="linNode" presStyleCnt="0"/>
      <dgm:spPr/>
    </dgm:pt>
    <dgm:pt modelId="{8EFEE86A-C55B-49A1-9ED0-61500C92203E}" type="pres">
      <dgm:prSet presAssocID="{AD1F736A-6480-4FAC-963D-8B69965CD644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74C19C3F-A86B-4BFA-B523-56D0F5E74049}" type="pres">
      <dgm:prSet presAssocID="{AD1F736A-6480-4FAC-963D-8B69965CD644}" presName="descendantText" presStyleLbl="alignNode1" presStyleIdx="3" presStyleCnt="5">
        <dgm:presLayoutVars>
          <dgm:bulletEnabled/>
        </dgm:presLayoutVars>
      </dgm:prSet>
      <dgm:spPr/>
    </dgm:pt>
    <dgm:pt modelId="{EA37904D-22AC-456B-8E79-648B415DD736}" type="pres">
      <dgm:prSet presAssocID="{AB086085-267A-40D7-A88C-19B2FA0549CA}" presName="sp" presStyleCnt="0"/>
      <dgm:spPr/>
    </dgm:pt>
    <dgm:pt modelId="{CFE20087-AB78-4DD6-985B-0680F189DA88}" type="pres">
      <dgm:prSet presAssocID="{5ACB4D1B-951F-4D38-9C43-70430FAEF71D}" presName="linNode" presStyleCnt="0"/>
      <dgm:spPr/>
    </dgm:pt>
    <dgm:pt modelId="{01DE8115-D43B-48C6-A93B-78AFB2649537}" type="pres">
      <dgm:prSet presAssocID="{5ACB4D1B-951F-4D38-9C43-70430FAEF71D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AAA21420-F8BE-4EB5-BC9F-40DEDA9D6F32}" type="pres">
      <dgm:prSet presAssocID="{5ACB4D1B-951F-4D38-9C43-70430FAEF71D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9796F500-DDA1-4720-89C7-75B9FD23E57B}" srcId="{5ACB4D1B-951F-4D38-9C43-70430FAEF71D}" destId="{56AD6EC3-66AA-46BE-8057-86F1B0AA0552}" srcOrd="0" destOrd="0" parTransId="{08F0B856-7D60-4DA7-B0E3-FBFD6B59BF80}" sibTransId="{D8C94CFD-F011-4143-A27B-2A9CCA0B3710}"/>
    <dgm:cxn modelId="{F8241306-3207-4177-95A0-F63EB966EDC7}" srcId="{763A813E-0B08-4076-90D6-3DAE12EA7B31}" destId="{AD1F736A-6480-4FAC-963D-8B69965CD644}" srcOrd="3" destOrd="0" parTransId="{C77A324C-2C81-4F2B-8C93-78A7C3257DAD}" sibTransId="{AB086085-267A-40D7-A88C-19B2FA0549CA}"/>
    <dgm:cxn modelId="{2A9DD907-AF68-4188-9436-227910B8753E}" type="presOf" srcId="{5ACB4D1B-951F-4D38-9C43-70430FAEF71D}" destId="{01DE8115-D43B-48C6-A93B-78AFB2649537}" srcOrd="0" destOrd="0" presId="urn:microsoft.com/office/officeart/2016/7/layout/VerticalHollowActionList"/>
    <dgm:cxn modelId="{51D96122-8FBE-4B4F-9B5E-FBBF68C21ADA}" type="presOf" srcId="{EC7B34C8-7ABA-47C8-ABEB-7E6B97BE66F5}" destId="{E6F1802E-EE64-4694-97CD-8FCCAD34B7FE}" srcOrd="0" destOrd="0" presId="urn:microsoft.com/office/officeart/2016/7/layout/VerticalHollowActionList"/>
    <dgm:cxn modelId="{2B410532-B2F0-495D-A59A-1D0267670F42}" srcId="{763A813E-0B08-4076-90D6-3DAE12EA7B31}" destId="{23CD7BD3-888A-492F-A7CC-181D7697A57F}" srcOrd="1" destOrd="0" parTransId="{6A1C5E28-0C18-4F5A-9761-24CD0C8E6D6C}" sibTransId="{44E46A3E-CB5E-46C9-87A1-AD04557643CE}"/>
    <dgm:cxn modelId="{9A26EF39-A515-4EC1-9DE9-FE98E774FE26}" srcId="{03906BC8-3986-4544-A546-931BF14F6BF2}" destId="{681EBB6D-31ED-469D-9E57-95901207BE80}" srcOrd="0" destOrd="0" parTransId="{B708655F-1E6A-4E45-A79E-073F5D2547DA}" sibTransId="{93D274F8-C8BA-40A1-92DF-8C865B4A51EF}"/>
    <dgm:cxn modelId="{A93F9F5C-414C-4A6A-8924-AC942B9774C6}" srcId="{AD1F736A-6480-4FAC-963D-8B69965CD644}" destId="{884F3A34-82CC-4ACF-9EB7-F37FB37DA8C4}" srcOrd="0" destOrd="0" parTransId="{4E25BE7C-3714-449D-9AD6-75FA83DC0FF6}" sibTransId="{0C53ADA6-14CF-429E-91FA-EBDC2C7CE57A}"/>
    <dgm:cxn modelId="{6B4F3C47-C1D6-4D00-8A9F-D0D57C16D799}" type="presOf" srcId="{56AD6EC3-66AA-46BE-8057-86F1B0AA0552}" destId="{AAA21420-F8BE-4EB5-BC9F-40DEDA9D6F32}" srcOrd="0" destOrd="0" presId="urn:microsoft.com/office/officeart/2016/7/layout/VerticalHollowActionList"/>
    <dgm:cxn modelId="{43A32569-8970-41EF-866C-7962BD3D880B}" srcId="{23CD7BD3-888A-492F-A7CC-181D7697A57F}" destId="{EC7B34C8-7ABA-47C8-ABEB-7E6B97BE66F5}" srcOrd="0" destOrd="0" parTransId="{842C14B1-B86C-4278-9EE5-2831E64C469D}" sibTransId="{F450AE3C-2FAE-43EC-80C1-660602264F2D}"/>
    <dgm:cxn modelId="{465F2177-C261-4641-8420-2C0169562591}" type="presOf" srcId="{884F3A34-82CC-4ACF-9EB7-F37FB37DA8C4}" destId="{74C19C3F-A86B-4BFA-B523-56D0F5E74049}" srcOrd="0" destOrd="0" presId="urn:microsoft.com/office/officeart/2016/7/layout/VerticalHollowActionList"/>
    <dgm:cxn modelId="{DC991B79-7C69-4412-959F-A3A0698C390E}" type="presOf" srcId="{B7F6573E-36E3-45B8-A762-F1433E0FC375}" destId="{BDA91655-A9B6-4A0D-83A8-FE7C649A6F52}" srcOrd="0" destOrd="0" presId="urn:microsoft.com/office/officeart/2016/7/layout/VerticalHollowActionList"/>
    <dgm:cxn modelId="{48FE007A-3D2A-4D86-971D-440959E8CFCD}" srcId="{763A813E-0B08-4076-90D6-3DAE12EA7B31}" destId="{03906BC8-3986-4544-A546-931BF14F6BF2}" srcOrd="0" destOrd="0" parTransId="{34E51609-04E5-4B71-A51A-AFCABA9ED403}" sibTransId="{7844E02D-1317-4871-9DDB-E2F3F100755C}"/>
    <dgm:cxn modelId="{F92D948B-F254-474E-91AF-49F95DD466CA}" type="presOf" srcId="{03906BC8-3986-4544-A546-931BF14F6BF2}" destId="{0A678791-8F63-4E8C-9CE3-5FC8422A758A}" srcOrd="0" destOrd="0" presId="urn:microsoft.com/office/officeart/2016/7/layout/VerticalHollowActionList"/>
    <dgm:cxn modelId="{CFFF039B-2F5B-4062-A60F-DE76EF828FDA}" srcId="{763A813E-0B08-4076-90D6-3DAE12EA7B31}" destId="{5ACB4D1B-951F-4D38-9C43-70430FAEF71D}" srcOrd="4" destOrd="0" parTransId="{560F7ECA-79E4-4A3C-B138-523DD68A47C0}" sibTransId="{CC4BCD8F-F89A-4767-82AE-5A25CB70446F}"/>
    <dgm:cxn modelId="{032F129E-C789-42CA-81ED-C34304799E48}" type="presOf" srcId="{763A813E-0B08-4076-90D6-3DAE12EA7B31}" destId="{53C9CC7C-A6CF-48D6-9D58-CFC811131A3B}" srcOrd="0" destOrd="0" presId="urn:microsoft.com/office/officeart/2016/7/layout/VerticalHollowActionList"/>
    <dgm:cxn modelId="{489860A1-67D1-4B23-9459-F762795E81A4}" type="presOf" srcId="{E7A11503-A9E8-4F72-89F2-F66D94EF13A2}" destId="{A740F76D-02CC-44E7-8489-9C2066212E2E}" srcOrd="0" destOrd="0" presId="urn:microsoft.com/office/officeart/2016/7/layout/VerticalHollowActionList"/>
    <dgm:cxn modelId="{A902F3A4-3EF0-4787-8DBA-1C4AF7D6DFB1}" srcId="{763A813E-0B08-4076-90D6-3DAE12EA7B31}" destId="{B7F6573E-36E3-45B8-A762-F1433E0FC375}" srcOrd="2" destOrd="0" parTransId="{312C3061-E00C-4E48-BAFA-C2C1B7A1E690}" sibTransId="{A2907703-5A1F-4BF4-9D3C-0B6E5FC04174}"/>
    <dgm:cxn modelId="{D0ED6EA5-0FE3-42AB-876A-8A3871D95517}" type="presOf" srcId="{AD1F736A-6480-4FAC-963D-8B69965CD644}" destId="{8EFEE86A-C55B-49A1-9ED0-61500C92203E}" srcOrd="0" destOrd="0" presId="urn:microsoft.com/office/officeart/2016/7/layout/VerticalHollowActionList"/>
    <dgm:cxn modelId="{8C5A02AD-0F2A-4EA2-B50F-A9F03ABF7B5D}" type="presOf" srcId="{23CD7BD3-888A-492F-A7CC-181D7697A57F}" destId="{9B2A0CDE-0B59-4007-904C-E016B417A692}" srcOrd="0" destOrd="0" presId="urn:microsoft.com/office/officeart/2016/7/layout/VerticalHollowActionList"/>
    <dgm:cxn modelId="{006925B0-9F4C-4367-B76E-4327B59EB888}" srcId="{B7F6573E-36E3-45B8-A762-F1433E0FC375}" destId="{E7A11503-A9E8-4F72-89F2-F66D94EF13A2}" srcOrd="0" destOrd="0" parTransId="{5354DE65-E5E5-4E02-AE51-A71458410BC9}" sibTransId="{B9002B24-7235-47B4-A821-28252B988F53}"/>
    <dgm:cxn modelId="{9D5BAED7-81C5-4FE5-A09B-CC3890610671}" type="presOf" srcId="{681EBB6D-31ED-469D-9E57-95901207BE80}" destId="{9F361DD7-4844-40C0-B28F-34F765A382D8}" srcOrd="0" destOrd="0" presId="urn:microsoft.com/office/officeart/2016/7/layout/VerticalHollowActionList"/>
    <dgm:cxn modelId="{FAC55A07-E27B-4FE6-9645-9BF341736871}" type="presParOf" srcId="{53C9CC7C-A6CF-48D6-9D58-CFC811131A3B}" destId="{8210FE47-EEC1-4413-A2B8-42E060559D61}" srcOrd="0" destOrd="0" presId="urn:microsoft.com/office/officeart/2016/7/layout/VerticalHollowActionList"/>
    <dgm:cxn modelId="{2B25DECE-9377-4C5F-8C54-44BA01319AE0}" type="presParOf" srcId="{8210FE47-EEC1-4413-A2B8-42E060559D61}" destId="{0A678791-8F63-4E8C-9CE3-5FC8422A758A}" srcOrd="0" destOrd="0" presId="urn:microsoft.com/office/officeart/2016/7/layout/VerticalHollowActionList"/>
    <dgm:cxn modelId="{1C7A24BA-BCBF-4EB0-A380-F64FF4F0450E}" type="presParOf" srcId="{8210FE47-EEC1-4413-A2B8-42E060559D61}" destId="{9F361DD7-4844-40C0-B28F-34F765A382D8}" srcOrd="1" destOrd="0" presId="urn:microsoft.com/office/officeart/2016/7/layout/VerticalHollowActionList"/>
    <dgm:cxn modelId="{44A79667-A341-4CD4-8C84-51ACA629F17F}" type="presParOf" srcId="{53C9CC7C-A6CF-48D6-9D58-CFC811131A3B}" destId="{BF219A33-6D5A-4496-9D81-E812FD4248B1}" srcOrd="1" destOrd="0" presId="urn:microsoft.com/office/officeart/2016/7/layout/VerticalHollowActionList"/>
    <dgm:cxn modelId="{137682A5-3A6F-43F7-AD97-F023BDE866A5}" type="presParOf" srcId="{53C9CC7C-A6CF-48D6-9D58-CFC811131A3B}" destId="{BA42224E-4FC3-4514-9F6C-5C18200C7F4F}" srcOrd="2" destOrd="0" presId="urn:microsoft.com/office/officeart/2016/7/layout/VerticalHollowActionList"/>
    <dgm:cxn modelId="{26A13CCF-15F4-46EC-A4C8-04EFCA9FD096}" type="presParOf" srcId="{BA42224E-4FC3-4514-9F6C-5C18200C7F4F}" destId="{9B2A0CDE-0B59-4007-904C-E016B417A692}" srcOrd="0" destOrd="0" presId="urn:microsoft.com/office/officeart/2016/7/layout/VerticalHollowActionList"/>
    <dgm:cxn modelId="{8C94AA8D-E3E1-4E6B-9C1F-A686CBA079B6}" type="presParOf" srcId="{BA42224E-4FC3-4514-9F6C-5C18200C7F4F}" destId="{E6F1802E-EE64-4694-97CD-8FCCAD34B7FE}" srcOrd="1" destOrd="0" presId="urn:microsoft.com/office/officeart/2016/7/layout/VerticalHollowActionList"/>
    <dgm:cxn modelId="{0C774BE0-4105-45BA-A20B-016386E34D34}" type="presParOf" srcId="{53C9CC7C-A6CF-48D6-9D58-CFC811131A3B}" destId="{76F83BA6-5799-4528-A1DB-7452EBFF726C}" srcOrd="3" destOrd="0" presId="urn:microsoft.com/office/officeart/2016/7/layout/VerticalHollowActionList"/>
    <dgm:cxn modelId="{B3CE53CA-C056-46C5-9646-4C19609EC0CD}" type="presParOf" srcId="{53C9CC7C-A6CF-48D6-9D58-CFC811131A3B}" destId="{105C2F28-0D5F-49BC-997D-8B546CC19119}" srcOrd="4" destOrd="0" presId="urn:microsoft.com/office/officeart/2016/7/layout/VerticalHollowActionList"/>
    <dgm:cxn modelId="{3728ECB2-6B4B-4AF5-AEED-D52B3F5609DF}" type="presParOf" srcId="{105C2F28-0D5F-49BC-997D-8B546CC19119}" destId="{BDA91655-A9B6-4A0D-83A8-FE7C649A6F52}" srcOrd="0" destOrd="0" presId="urn:microsoft.com/office/officeart/2016/7/layout/VerticalHollowActionList"/>
    <dgm:cxn modelId="{EFD5ABFD-B325-4DAC-A1BF-BC7D1EDC9E6C}" type="presParOf" srcId="{105C2F28-0D5F-49BC-997D-8B546CC19119}" destId="{A740F76D-02CC-44E7-8489-9C2066212E2E}" srcOrd="1" destOrd="0" presId="urn:microsoft.com/office/officeart/2016/7/layout/VerticalHollowActionList"/>
    <dgm:cxn modelId="{A0DD08DC-A3A8-459E-AB81-7658FD2EC352}" type="presParOf" srcId="{53C9CC7C-A6CF-48D6-9D58-CFC811131A3B}" destId="{358C9568-5E4D-4399-A1CB-4E3A16EF831B}" srcOrd="5" destOrd="0" presId="urn:microsoft.com/office/officeart/2016/7/layout/VerticalHollowActionList"/>
    <dgm:cxn modelId="{9D85B6D4-73C4-47C1-81C5-280D42655AEB}" type="presParOf" srcId="{53C9CC7C-A6CF-48D6-9D58-CFC811131A3B}" destId="{20856692-B28B-425E-9E3E-2218ADB375CD}" srcOrd="6" destOrd="0" presId="urn:microsoft.com/office/officeart/2016/7/layout/VerticalHollowActionList"/>
    <dgm:cxn modelId="{E1B956AF-25BB-49B6-87FD-41C6E1930B9A}" type="presParOf" srcId="{20856692-B28B-425E-9E3E-2218ADB375CD}" destId="{8EFEE86A-C55B-49A1-9ED0-61500C92203E}" srcOrd="0" destOrd="0" presId="urn:microsoft.com/office/officeart/2016/7/layout/VerticalHollowActionList"/>
    <dgm:cxn modelId="{38D1100E-BDC0-423C-BA5B-5E58EA9FB71C}" type="presParOf" srcId="{20856692-B28B-425E-9E3E-2218ADB375CD}" destId="{74C19C3F-A86B-4BFA-B523-56D0F5E74049}" srcOrd="1" destOrd="0" presId="urn:microsoft.com/office/officeart/2016/7/layout/VerticalHollowActionList"/>
    <dgm:cxn modelId="{2FD25916-7841-4D9D-B51C-5E03F47C3545}" type="presParOf" srcId="{53C9CC7C-A6CF-48D6-9D58-CFC811131A3B}" destId="{EA37904D-22AC-456B-8E79-648B415DD736}" srcOrd="7" destOrd="0" presId="urn:microsoft.com/office/officeart/2016/7/layout/VerticalHollowActionList"/>
    <dgm:cxn modelId="{8F46473A-A142-412B-81DF-4A316E7B8645}" type="presParOf" srcId="{53C9CC7C-A6CF-48D6-9D58-CFC811131A3B}" destId="{CFE20087-AB78-4DD6-985B-0680F189DA88}" srcOrd="8" destOrd="0" presId="urn:microsoft.com/office/officeart/2016/7/layout/VerticalHollowActionList"/>
    <dgm:cxn modelId="{CB0DD636-4E12-4E6F-805E-12629930EEB2}" type="presParOf" srcId="{CFE20087-AB78-4DD6-985B-0680F189DA88}" destId="{01DE8115-D43B-48C6-A93B-78AFB2649537}" srcOrd="0" destOrd="0" presId="urn:microsoft.com/office/officeart/2016/7/layout/VerticalHollowActionList"/>
    <dgm:cxn modelId="{07B4F72D-177A-4F16-9B66-A996B9F0ED03}" type="presParOf" srcId="{CFE20087-AB78-4DD6-985B-0680F189DA88}" destId="{AAA21420-F8BE-4EB5-BC9F-40DEDA9D6F32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9FE94EC-878E-4F74-B37D-EE4D6DF015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43785C-4593-4400-AD85-C4E9BC940B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Senior Software Engineer at Microsoft</a:t>
          </a:r>
        </a:p>
      </dgm:t>
    </dgm:pt>
    <dgm:pt modelId="{CD3B82E3-F757-4FA4-9DC4-5F19F46EA041}" type="parTrans" cxnId="{6DAFF70F-D788-4ED0-A53E-4A18D56269FD}">
      <dgm:prSet/>
      <dgm:spPr/>
      <dgm:t>
        <a:bodyPr/>
        <a:lstStyle/>
        <a:p>
          <a:endParaRPr lang="en-US"/>
        </a:p>
      </dgm:t>
    </dgm:pt>
    <dgm:pt modelId="{A902A0D8-A830-4CD1-B261-55251F10B8FB}" type="sibTrans" cxnId="{6DAFF70F-D788-4ED0-A53E-4A18D56269FD}">
      <dgm:prSet/>
      <dgm:spPr/>
      <dgm:t>
        <a:bodyPr/>
        <a:lstStyle/>
        <a:p>
          <a:endParaRPr lang="en-US"/>
        </a:p>
      </dgm:t>
    </dgm:pt>
    <dgm:pt modelId="{513A2BDE-35A1-4CED-BD49-1266040E3B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Azure Data Studio Live Site Tools Team</a:t>
          </a:r>
        </a:p>
      </dgm:t>
    </dgm:pt>
    <dgm:pt modelId="{FEC6AEED-8AF8-4FAF-8FBC-E43D9F7A1FF3}" type="parTrans" cxnId="{E6AE0CAB-8DAE-4312-AF54-C042356C478E}">
      <dgm:prSet/>
      <dgm:spPr/>
      <dgm:t>
        <a:bodyPr/>
        <a:lstStyle/>
        <a:p>
          <a:endParaRPr lang="en-US"/>
        </a:p>
      </dgm:t>
    </dgm:pt>
    <dgm:pt modelId="{9A7DB55E-DFB6-4051-A76D-E5BA9A99A106}" type="sibTrans" cxnId="{E6AE0CAB-8DAE-4312-AF54-C042356C478E}">
      <dgm:prSet/>
      <dgm:spPr/>
      <dgm:t>
        <a:bodyPr/>
        <a:lstStyle/>
        <a:p>
          <a:endParaRPr lang="en-US"/>
        </a:p>
      </dgm:t>
    </dgm:pt>
    <dgm:pt modelId="{285237C4-3C0A-458C-895B-CE4EA68DC3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LinkedIn: </a:t>
          </a:r>
          <a:r>
            <a:rPr lang="en-US" dirty="0">
              <a:hlinkClick xmlns:r="http://schemas.openxmlformats.org/officeDocument/2006/relationships" r:id="rId1"/>
            </a:rPr>
            <a:t>https://</a:t>
          </a:r>
          <a:r>
            <a:rPr lang="en-US" b="0" i="0" dirty="0">
              <a:hlinkClick xmlns:r="http://schemas.openxmlformats.org/officeDocument/2006/relationships" r:id="rId1"/>
            </a:rPr>
            <a:t>linkedin.com/in/justinmdotnet</a:t>
          </a:r>
          <a:endParaRPr lang="en-US" dirty="0"/>
        </a:p>
      </dgm:t>
    </dgm:pt>
    <dgm:pt modelId="{BAE8B3AD-5400-4F36-B785-14279F66B44E}" type="parTrans" cxnId="{6FB25F34-8517-483C-94A1-BA31A942EFF4}">
      <dgm:prSet/>
      <dgm:spPr/>
      <dgm:t>
        <a:bodyPr/>
        <a:lstStyle/>
        <a:p>
          <a:endParaRPr lang="en-US"/>
        </a:p>
      </dgm:t>
    </dgm:pt>
    <dgm:pt modelId="{DC18526B-ABE5-4704-90F1-F587F0F6916F}" type="sibTrans" cxnId="{6FB25F34-8517-483C-94A1-BA31A942EFF4}">
      <dgm:prSet/>
      <dgm:spPr/>
      <dgm:t>
        <a:bodyPr/>
        <a:lstStyle/>
        <a:p>
          <a:endParaRPr lang="en-US"/>
        </a:p>
      </dgm:t>
    </dgm:pt>
    <dgm:pt modelId="{6220047C-DF2B-498D-BBD4-43A311496B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Twitter: </a:t>
          </a:r>
          <a:r>
            <a:rPr lang="en-US" dirty="0">
              <a:hlinkClick xmlns:r="http://schemas.openxmlformats.org/officeDocument/2006/relationships" r:id="rId2"/>
            </a:rPr>
            <a:t>https://twitter.com/JustinMDotNet</a:t>
          </a:r>
          <a:endParaRPr lang="en-US" dirty="0"/>
        </a:p>
      </dgm:t>
    </dgm:pt>
    <dgm:pt modelId="{AC23E92F-F813-4F57-8346-19A1B02CEF9F}" type="parTrans" cxnId="{1454AFAC-5E79-442D-A789-D38EC890D93C}">
      <dgm:prSet/>
      <dgm:spPr/>
      <dgm:t>
        <a:bodyPr/>
        <a:lstStyle/>
        <a:p>
          <a:endParaRPr lang="en-US"/>
        </a:p>
      </dgm:t>
    </dgm:pt>
    <dgm:pt modelId="{B96CC109-45FA-4B89-92CE-28A09919BB5B}" type="sibTrans" cxnId="{1454AFAC-5E79-442D-A789-D38EC890D93C}">
      <dgm:prSet/>
      <dgm:spPr/>
      <dgm:t>
        <a:bodyPr/>
        <a:lstStyle/>
        <a:p>
          <a:endParaRPr lang="en-US"/>
        </a:p>
      </dgm:t>
    </dgm:pt>
    <dgm:pt modelId="{86E3E4E6-0A0E-4E19-833C-0A3885E918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Email: Justin.Moran@microsoft.com</a:t>
          </a:r>
        </a:p>
      </dgm:t>
    </dgm:pt>
    <dgm:pt modelId="{8992444D-727C-46B3-91E6-F660EEA323C3}" type="parTrans" cxnId="{1384A85F-F9EE-4635-8E6B-5F659CD07D46}">
      <dgm:prSet/>
      <dgm:spPr/>
      <dgm:t>
        <a:bodyPr/>
        <a:lstStyle/>
        <a:p>
          <a:endParaRPr lang="en-US"/>
        </a:p>
      </dgm:t>
    </dgm:pt>
    <dgm:pt modelId="{A0B7164B-EE10-47FF-B0E7-EA8150B4B66F}" type="sibTrans" cxnId="{1384A85F-F9EE-4635-8E6B-5F659CD07D46}">
      <dgm:prSet/>
      <dgm:spPr/>
      <dgm:t>
        <a:bodyPr/>
        <a:lstStyle/>
        <a:p>
          <a:endParaRPr lang="en-US"/>
        </a:p>
      </dgm:t>
    </dgm:pt>
    <dgm:pt modelId="{8DC04723-45BA-40B8-BB40-B92E18DCC0EA}" type="pres">
      <dgm:prSet presAssocID="{A9FE94EC-878E-4F74-B37D-EE4D6DF015D6}" presName="root" presStyleCnt="0">
        <dgm:presLayoutVars>
          <dgm:dir/>
          <dgm:resizeHandles val="exact"/>
        </dgm:presLayoutVars>
      </dgm:prSet>
      <dgm:spPr/>
    </dgm:pt>
    <dgm:pt modelId="{1D9D9460-5155-4C66-ADCE-DF9F7C6ACF60}" type="pres">
      <dgm:prSet presAssocID="{8943785C-4593-4400-AD85-C4E9BC940BCD}" presName="compNode" presStyleCnt="0"/>
      <dgm:spPr/>
    </dgm:pt>
    <dgm:pt modelId="{0300DCFC-438E-48BD-9573-254DA4E18B57}" type="pres">
      <dgm:prSet presAssocID="{8943785C-4593-4400-AD85-C4E9BC940BCD}" presName="bgRect" presStyleLbl="bgShp" presStyleIdx="0" presStyleCnt="4"/>
      <dgm:spPr/>
    </dgm:pt>
    <dgm:pt modelId="{3EAEA212-180C-4BC0-929C-DCA09160DAB2}" type="pres">
      <dgm:prSet presAssocID="{8943785C-4593-4400-AD85-C4E9BC940BCD}" presName="iconRect" presStyleLbl="node1" presStyleIdx="0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02D730C-F7EF-44C8-97BF-877C54AE3DBF}" type="pres">
      <dgm:prSet presAssocID="{8943785C-4593-4400-AD85-C4E9BC940BCD}" presName="spaceRect" presStyleCnt="0"/>
      <dgm:spPr/>
    </dgm:pt>
    <dgm:pt modelId="{2B7E938F-6BFA-47FB-A8DF-7BE9130E3BFF}" type="pres">
      <dgm:prSet presAssocID="{8943785C-4593-4400-AD85-C4E9BC940BCD}" presName="parTx" presStyleLbl="revTx" presStyleIdx="0" presStyleCnt="5">
        <dgm:presLayoutVars>
          <dgm:chMax val="0"/>
          <dgm:chPref val="0"/>
        </dgm:presLayoutVars>
      </dgm:prSet>
      <dgm:spPr/>
    </dgm:pt>
    <dgm:pt modelId="{C9C0B4E4-1E90-4181-B815-5DAB88C5AE2A}" type="pres">
      <dgm:prSet presAssocID="{8943785C-4593-4400-AD85-C4E9BC940BCD}" presName="desTx" presStyleLbl="revTx" presStyleIdx="1" presStyleCnt="5">
        <dgm:presLayoutVars/>
      </dgm:prSet>
      <dgm:spPr/>
    </dgm:pt>
    <dgm:pt modelId="{11A6E7AF-76AC-45E9-9349-84D1ACB14DE4}" type="pres">
      <dgm:prSet presAssocID="{A902A0D8-A830-4CD1-B261-55251F10B8FB}" presName="sibTrans" presStyleCnt="0"/>
      <dgm:spPr/>
    </dgm:pt>
    <dgm:pt modelId="{106CC039-5763-4CA8-98DE-13955418D22B}" type="pres">
      <dgm:prSet presAssocID="{285237C4-3C0A-458C-895B-CE4EA68DC31A}" presName="compNode" presStyleCnt="0"/>
      <dgm:spPr/>
    </dgm:pt>
    <dgm:pt modelId="{DBAD917E-52E0-44E4-957D-0FBEED7A41CC}" type="pres">
      <dgm:prSet presAssocID="{285237C4-3C0A-458C-895B-CE4EA68DC31A}" presName="bgRect" presStyleLbl="bgShp" presStyleIdx="1" presStyleCnt="4"/>
      <dgm:spPr/>
    </dgm:pt>
    <dgm:pt modelId="{4E0310BA-A35D-4545-9811-B41E557E85E6}" type="pres">
      <dgm:prSet presAssocID="{285237C4-3C0A-458C-895B-CE4EA68DC31A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12013320-B72B-479B-B6E2-FF66AA85CC8A}" type="pres">
      <dgm:prSet presAssocID="{285237C4-3C0A-458C-895B-CE4EA68DC31A}" presName="spaceRect" presStyleCnt="0"/>
      <dgm:spPr/>
    </dgm:pt>
    <dgm:pt modelId="{FF782AAA-14E8-43BB-BD2F-06700DB732E2}" type="pres">
      <dgm:prSet presAssocID="{285237C4-3C0A-458C-895B-CE4EA68DC31A}" presName="parTx" presStyleLbl="revTx" presStyleIdx="2" presStyleCnt="5">
        <dgm:presLayoutVars>
          <dgm:chMax val="0"/>
          <dgm:chPref val="0"/>
        </dgm:presLayoutVars>
      </dgm:prSet>
      <dgm:spPr/>
    </dgm:pt>
    <dgm:pt modelId="{2AB2353D-805E-43E3-AF3F-4C4ABA170DBF}" type="pres">
      <dgm:prSet presAssocID="{DC18526B-ABE5-4704-90F1-F587F0F6916F}" presName="sibTrans" presStyleCnt="0"/>
      <dgm:spPr/>
    </dgm:pt>
    <dgm:pt modelId="{0CB5B8F5-AF59-4887-B2EF-185EC69964B6}" type="pres">
      <dgm:prSet presAssocID="{6220047C-DF2B-498D-BBD4-43A311496BFA}" presName="compNode" presStyleCnt="0"/>
      <dgm:spPr/>
    </dgm:pt>
    <dgm:pt modelId="{F2D5F062-CCD5-42A2-B833-9A44CE72E86B}" type="pres">
      <dgm:prSet presAssocID="{6220047C-DF2B-498D-BBD4-43A311496BFA}" presName="bgRect" presStyleLbl="bgShp" presStyleIdx="2" presStyleCnt="4"/>
      <dgm:spPr/>
    </dgm:pt>
    <dgm:pt modelId="{9D6C29EF-DA15-4F54-B667-7302B4549855}" type="pres">
      <dgm:prSet presAssocID="{6220047C-DF2B-498D-BBD4-43A311496BFA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"/>
        </a:ext>
      </dgm:extLst>
    </dgm:pt>
    <dgm:pt modelId="{39D89EF2-3372-4DE0-9581-499897C7998A}" type="pres">
      <dgm:prSet presAssocID="{6220047C-DF2B-498D-BBD4-43A311496BFA}" presName="spaceRect" presStyleCnt="0"/>
      <dgm:spPr/>
    </dgm:pt>
    <dgm:pt modelId="{6AB0ED85-7172-4C08-984A-85B7A4EBA62E}" type="pres">
      <dgm:prSet presAssocID="{6220047C-DF2B-498D-BBD4-43A311496BFA}" presName="parTx" presStyleLbl="revTx" presStyleIdx="3" presStyleCnt="5">
        <dgm:presLayoutVars>
          <dgm:chMax val="0"/>
          <dgm:chPref val="0"/>
        </dgm:presLayoutVars>
      </dgm:prSet>
      <dgm:spPr/>
    </dgm:pt>
    <dgm:pt modelId="{481C704C-66DB-4767-B029-E36D14EDA388}" type="pres">
      <dgm:prSet presAssocID="{B96CC109-45FA-4B89-92CE-28A09919BB5B}" presName="sibTrans" presStyleCnt="0"/>
      <dgm:spPr/>
    </dgm:pt>
    <dgm:pt modelId="{3C6EFEC8-369B-4BED-821B-875789D146AA}" type="pres">
      <dgm:prSet presAssocID="{86E3E4E6-0A0E-4E19-833C-0A3885E918C5}" presName="compNode" presStyleCnt="0"/>
      <dgm:spPr/>
    </dgm:pt>
    <dgm:pt modelId="{F0E34750-A77B-4E31-943E-B5CC20134A7C}" type="pres">
      <dgm:prSet presAssocID="{86E3E4E6-0A0E-4E19-833C-0A3885E918C5}" presName="bgRect" presStyleLbl="bgShp" presStyleIdx="3" presStyleCnt="4"/>
      <dgm:spPr/>
    </dgm:pt>
    <dgm:pt modelId="{72E88978-D103-4973-9412-05B13D80E62C}" type="pres">
      <dgm:prSet presAssocID="{86E3E4E6-0A0E-4E19-833C-0A3885E918C5}" presName="iconRect" presStyleLbl="node1" presStyleIdx="3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00FF47DF-1747-462E-B14E-B1CB38983225}" type="pres">
      <dgm:prSet presAssocID="{86E3E4E6-0A0E-4E19-833C-0A3885E918C5}" presName="spaceRect" presStyleCnt="0"/>
      <dgm:spPr/>
    </dgm:pt>
    <dgm:pt modelId="{F8C628C7-C6BF-479E-8A93-151A97DB146D}" type="pres">
      <dgm:prSet presAssocID="{86E3E4E6-0A0E-4E19-833C-0A3885E918C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C35FC0B-9A87-4560-8540-2CD590BCA55A}" type="presOf" srcId="{513A2BDE-35A1-4CED-BD49-1266040E3B63}" destId="{C9C0B4E4-1E90-4181-B815-5DAB88C5AE2A}" srcOrd="0" destOrd="0" presId="urn:microsoft.com/office/officeart/2018/2/layout/IconVerticalSolidList"/>
    <dgm:cxn modelId="{6DAFF70F-D788-4ED0-A53E-4A18D56269FD}" srcId="{A9FE94EC-878E-4F74-B37D-EE4D6DF015D6}" destId="{8943785C-4593-4400-AD85-C4E9BC940BCD}" srcOrd="0" destOrd="0" parTransId="{CD3B82E3-F757-4FA4-9DC4-5F19F46EA041}" sibTransId="{A902A0D8-A830-4CD1-B261-55251F10B8FB}"/>
    <dgm:cxn modelId="{6FB25F34-8517-483C-94A1-BA31A942EFF4}" srcId="{A9FE94EC-878E-4F74-B37D-EE4D6DF015D6}" destId="{285237C4-3C0A-458C-895B-CE4EA68DC31A}" srcOrd="1" destOrd="0" parTransId="{BAE8B3AD-5400-4F36-B785-14279F66B44E}" sibTransId="{DC18526B-ABE5-4704-90F1-F587F0F6916F}"/>
    <dgm:cxn modelId="{D7DF4D3F-11E4-4917-AF47-83739754FAB5}" type="presOf" srcId="{285237C4-3C0A-458C-895B-CE4EA68DC31A}" destId="{FF782AAA-14E8-43BB-BD2F-06700DB732E2}" srcOrd="0" destOrd="0" presId="urn:microsoft.com/office/officeart/2018/2/layout/IconVerticalSolidList"/>
    <dgm:cxn modelId="{1384A85F-F9EE-4635-8E6B-5F659CD07D46}" srcId="{A9FE94EC-878E-4F74-B37D-EE4D6DF015D6}" destId="{86E3E4E6-0A0E-4E19-833C-0A3885E918C5}" srcOrd="3" destOrd="0" parTransId="{8992444D-727C-46B3-91E6-F660EEA323C3}" sibTransId="{A0B7164B-EE10-47FF-B0E7-EA8150B4B66F}"/>
    <dgm:cxn modelId="{82958660-08E7-4DA4-AC36-4B2FDF44AC34}" type="presOf" srcId="{8943785C-4593-4400-AD85-C4E9BC940BCD}" destId="{2B7E938F-6BFA-47FB-A8DF-7BE9130E3BFF}" srcOrd="0" destOrd="0" presId="urn:microsoft.com/office/officeart/2018/2/layout/IconVerticalSolidList"/>
    <dgm:cxn modelId="{8615C348-9AD0-4D3A-88F4-54E45DCB8CCC}" type="presOf" srcId="{86E3E4E6-0A0E-4E19-833C-0A3885E918C5}" destId="{F8C628C7-C6BF-479E-8A93-151A97DB146D}" srcOrd="0" destOrd="0" presId="urn:microsoft.com/office/officeart/2018/2/layout/IconVerticalSolidList"/>
    <dgm:cxn modelId="{8909AF54-1594-41C4-9FA2-0E81308ECFB6}" type="presOf" srcId="{6220047C-DF2B-498D-BBD4-43A311496BFA}" destId="{6AB0ED85-7172-4C08-984A-85B7A4EBA62E}" srcOrd="0" destOrd="0" presId="urn:microsoft.com/office/officeart/2018/2/layout/IconVerticalSolidList"/>
    <dgm:cxn modelId="{D243F1A5-3C8E-42D9-9DE0-519DD73E5E2B}" type="presOf" srcId="{A9FE94EC-878E-4F74-B37D-EE4D6DF015D6}" destId="{8DC04723-45BA-40B8-BB40-B92E18DCC0EA}" srcOrd="0" destOrd="0" presId="urn:microsoft.com/office/officeart/2018/2/layout/IconVerticalSolidList"/>
    <dgm:cxn modelId="{E6AE0CAB-8DAE-4312-AF54-C042356C478E}" srcId="{8943785C-4593-4400-AD85-C4E9BC940BCD}" destId="{513A2BDE-35A1-4CED-BD49-1266040E3B63}" srcOrd="0" destOrd="0" parTransId="{FEC6AEED-8AF8-4FAF-8FBC-E43D9F7A1FF3}" sibTransId="{9A7DB55E-DFB6-4051-A76D-E5BA9A99A106}"/>
    <dgm:cxn modelId="{1454AFAC-5E79-442D-A789-D38EC890D93C}" srcId="{A9FE94EC-878E-4F74-B37D-EE4D6DF015D6}" destId="{6220047C-DF2B-498D-BBD4-43A311496BFA}" srcOrd="2" destOrd="0" parTransId="{AC23E92F-F813-4F57-8346-19A1B02CEF9F}" sibTransId="{B96CC109-45FA-4B89-92CE-28A09919BB5B}"/>
    <dgm:cxn modelId="{0CDACBAD-4B34-46EB-A791-214A7D71C48D}" type="presParOf" srcId="{8DC04723-45BA-40B8-BB40-B92E18DCC0EA}" destId="{1D9D9460-5155-4C66-ADCE-DF9F7C6ACF60}" srcOrd="0" destOrd="0" presId="urn:microsoft.com/office/officeart/2018/2/layout/IconVerticalSolidList"/>
    <dgm:cxn modelId="{FF6BABE4-8D04-4ED1-A7BC-E22BBD0660EF}" type="presParOf" srcId="{1D9D9460-5155-4C66-ADCE-DF9F7C6ACF60}" destId="{0300DCFC-438E-48BD-9573-254DA4E18B57}" srcOrd="0" destOrd="0" presId="urn:microsoft.com/office/officeart/2018/2/layout/IconVerticalSolidList"/>
    <dgm:cxn modelId="{2E1C5EEE-F7E8-4A9D-A74E-3676BA677488}" type="presParOf" srcId="{1D9D9460-5155-4C66-ADCE-DF9F7C6ACF60}" destId="{3EAEA212-180C-4BC0-929C-DCA09160DAB2}" srcOrd="1" destOrd="0" presId="urn:microsoft.com/office/officeart/2018/2/layout/IconVerticalSolidList"/>
    <dgm:cxn modelId="{CA089C0E-D34F-4EA4-8D57-0E026D18D450}" type="presParOf" srcId="{1D9D9460-5155-4C66-ADCE-DF9F7C6ACF60}" destId="{002D730C-F7EF-44C8-97BF-877C54AE3DBF}" srcOrd="2" destOrd="0" presId="urn:microsoft.com/office/officeart/2018/2/layout/IconVerticalSolidList"/>
    <dgm:cxn modelId="{952A1A74-A06F-4F21-B76F-91FE5ACE859C}" type="presParOf" srcId="{1D9D9460-5155-4C66-ADCE-DF9F7C6ACF60}" destId="{2B7E938F-6BFA-47FB-A8DF-7BE9130E3BFF}" srcOrd="3" destOrd="0" presId="urn:microsoft.com/office/officeart/2018/2/layout/IconVerticalSolidList"/>
    <dgm:cxn modelId="{74C155B2-33A5-41EE-8BC0-84229D69CCDA}" type="presParOf" srcId="{1D9D9460-5155-4C66-ADCE-DF9F7C6ACF60}" destId="{C9C0B4E4-1E90-4181-B815-5DAB88C5AE2A}" srcOrd="4" destOrd="0" presId="urn:microsoft.com/office/officeart/2018/2/layout/IconVerticalSolidList"/>
    <dgm:cxn modelId="{DB61276D-F33E-4090-A895-ABEC09A5D197}" type="presParOf" srcId="{8DC04723-45BA-40B8-BB40-B92E18DCC0EA}" destId="{11A6E7AF-76AC-45E9-9349-84D1ACB14DE4}" srcOrd="1" destOrd="0" presId="urn:microsoft.com/office/officeart/2018/2/layout/IconVerticalSolidList"/>
    <dgm:cxn modelId="{33FD8F60-6890-4CE7-AA8F-948183B44B50}" type="presParOf" srcId="{8DC04723-45BA-40B8-BB40-B92E18DCC0EA}" destId="{106CC039-5763-4CA8-98DE-13955418D22B}" srcOrd="2" destOrd="0" presId="urn:microsoft.com/office/officeart/2018/2/layout/IconVerticalSolidList"/>
    <dgm:cxn modelId="{9253C826-8527-4AB6-8478-C4AB707871A0}" type="presParOf" srcId="{106CC039-5763-4CA8-98DE-13955418D22B}" destId="{DBAD917E-52E0-44E4-957D-0FBEED7A41CC}" srcOrd="0" destOrd="0" presId="urn:microsoft.com/office/officeart/2018/2/layout/IconVerticalSolidList"/>
    <dgm:cxn modelId="{983E22A6-7E3A-411B-9A0D-6CE08F2C1A2D}" type="presParOf" srcId="{106CC039-5763-4CA8-98DE-13955418D22B}" destId="{4E0310BA-A35D-4545-9811-B41E557E85E6}" srcOrd="1" destOrd="0" presId="urn:microsoft.com/office/officeart/2018/2/layout/IconVerticalSolidList"/>
    <dgm:cxn modelId="{F3BE3D0E-3AEF-479C-9380-56E11E9D25D6}" type="presParOf" srcId="{106CC039-5763-4CA8-98DE-13955418D22B}" destId="{12013320-B72B-479B-B6E2-FF66AA85CC8A}" srcOrd="2" destOrd="0" presId="urn:microsoft.com/office/officeart/2018/2/layout/IconVerticalSolidList"/>
    <dgm:cxn modelId="{860DEDFF-8A37-4488-85A0-43F2CAB9B622}" type="presParOf" srcId="{106CC039-5763-4CA8-98DE-13955418D22B}" destId="{FF782AAA-14E8-43BB-BD2F-06700DB732E2}" srcOrd="3" destOrd="0" presId="urn:microsoft.com/office/officeart/2018/2/layout/IconVerticalSolidList"/>
    <dgm:cxn modelId="{D6089801-8B22-42A4-9693-391C42116563}" type="presParOf" srcId="{8DC04723-45BA-40B8-BB40-B92E18DCC0EA}" destId="{2AB2353D-805E-43E3-AF3F-4C4ABA170DBF}" srcOrd="3" destOrd="0" presId="urn:microsoft.com/office/officeart/2018/2/layout/IconVerticalSolidList"/>
    <dgm:cxn modelId="{8DBD5FC3-513D-4DD2-B432-E13005C16459}" type="presParOf" srcId="{8DC04723-45BA-40B8-BB40-B92E18DCC0EA}" destId="{0CB5B8F5-AF59-4887-B2EF-185EC69964B6}" srcOrd="4" destOrd="0" presId="urn:microsoft.com/office/officeart/2018/2/layout/IconVerticalSolidList"/>
    <dgm:cxn modelId="{C50D5221-CE56-46B4-B440-B6565A45F685}" type="presParOf" srcId="{0CB5B8F5-AF59-4887-B2EF-185EC69964B6}" destId="{F2D5F062-CCD5-42A2-B833-9A44CE72E86B}" srcOrd="0" destOrd="0" presId="urn:microsoft.com/office/officeart/2018/2/layout/IconVerticalSolidList"/>
    <dgm:cxn modelId="{FB1DF205-CA72-4271-B745-1EB25C6C5063}" type="presParOf" srcId="{0CB5B8F5-AF59-4887-B2EF-185EC69964B6}" destId="{9D6C29EF-DA15-4F54-B667-7302B4549855}" srcOrd="1" destOrd="0" presId="urn:microsoft.com/office/officeart/2018/2/layout/IconVerticalSolidList"/>
    <dgm:cxn modelId="{4356F7F3-9EF1-4BCF-A824-CD17ED10D987}" type="presParOf" srcId="{0CB5B8F5-AF59-4887-B2EF-185EC69964B6}" destId="{39D89EF2-3372-4DE0-9581-499897C7998A}" srcOrd="2" destOrd="0" presId="urn:microsoft.com/office/officeart/2018/2/layout/IconVerticalSolidList"/>
    <dgm:cxn modelId="{B1486179-7CB1-43A4-8028-5D0DB081949A}" type="presParOf" srcId="{0CB5B8F5-AF59-4887-B2EF-185EC69964B6}" destId="{6AB0ED85-7172-4C08-984A-85B7A4EBA62E}" srcOrd="3" destOrd="0" presId="urn:microsoft.com/office/officeart/2018/2/layout/IconVerticalSolidList"/>
    <dgm:cxn modelId="{414D8354-39C0-4A6F-8EDB-0FDA496869ED}" type="presParOf" srcId="{8DC04723-45BA-40B8-BB40-B92E18DCC0EA}" destId="{481C704C-66DB-4767-B029-E36D14EDA388}" srcOrd="5" destOrd="0" presId="urn:microsoft.com/office/officeart/2018/2/layout/IconVerticalSolidList"/>
    <dgm:cxn modelId="{A2AFCE76-BFD4-484D-B7EE-845E17272BA2}" type="presParOf" srcId="{8DC04723-45BA-40B8-BB40-B92E18DCC0EA}" destId="{3C6EFEC8-369B-4BED-821B-875789D146AA}" srcOrd="6" destOrd="0" presId="urn:microsoft.com/office/officeart/2018/2/layout/IconVerticalSolidList"/>
    <dgm:cxn modelId="{AA83E846-17BF-49D0-90D5-0D842A2CC1AF}" type="presParOf" srcId="{3C6EFEC8-369B-4BED-821B-875789D146AA}" destId="{F0E34750-A77B-4E31-943E-B5CC20134A7C}" srcOrd="0" destOrd="0" presId="urn:microsoft.com/office/officeart/2018/2/layout/IconVerticalSolidList"/>
    <dgm:cxn modelId="{A0F3D304-D4C0-4568-833D-19FDD8A45622}" type="presParOf" srcId="{3C6EFEC8-369B-4BED-821B-875789D146AA}" destId="{72E88978-D103-4973-9412-05B13D80E62C}" srcOrd="1" destOrd="0" presId="urn:microsoft.com/office/officeart/2018/2/layout/IconVerticalSolidList"/>
    <dgm:cxn modelId="{89C7E9F0-F7F2-473E-B5BD-10616B56BE16}" type="presParOf" srcId="{3C6EFEC8-369B-4BED-821B-875789D146AA}" destId="{00FF47DF-1747-462E-B14E-B1CB38983225}" srcOrd="2" destOrd="0" presId="urn:microsoft.com/office/officeart/2018/2/layout/IconVerticalSolidList"/>
    <dgm:cxn modelId="{FDB13B1E-FC83-4EB5-9EC5-8FA5D3136550}" type="presParOf" srcId="{3C6EFEC8-369B-4BED-821B-875789D146AA}" destId="{F8C628C7-C6BF-479E-8A93-151A97DB14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BCC31-D54F-4113-8FFA-DAB9161E414A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355599-0135-42A0-81AF-20136C5F7F04}">
      <dgm:prSet/>
      <dgm:spPr/>
      <dgm:t>
        <a:bodyPr/>
        <a:lstStyle/>
        <a:p>
          <a:r>
            <a:rPr lang="en-US" dirty="0"/>
            <a:t>Automation</a:t>
          </a:r>
        </a:p>
      </dgm:t>
    </dgm:pt>
    <dgm:pt modelId="{F5BD76A9-ADE5-41F9-954C-87ED9E1DCA50}" type="sibTrans" cxnId="{DFD1AF71-165C-4A6C-BBCD-672A7CBB9930}">
      <dgm:prSet/>
      <dgm:spPr/>
      <dgm:t>
        <a:bodyPr/>
        <a:lstStyle/>
        <a:p>
          <a:endParaRPr lang="en-US"/>
        </a:p>
      </dgm:t>
    </dgm:pt>
    <dgm:pt modelId="{FCE98AFD-2145-45DB-8753-EA203F63402B}" type="parTrans" cxnId="{DFD1AF71-165C-4A6C-BBCD-672A7CBB9930}">
      <dgm:prSet/>
      <dgm:spPr/>
      <dgm:t>
        <a:bodyPr/>
        <a:lstStyle/>
        <a:p>
          <a:endParaRPr lang="en-US"/>
        </a:p>
      </dgm:t>
    </dgm:pt>
    <dgm:pt modelId="{ABA31F58-C78E-4E0E-BDBC-6C19D218A628}" type="pres">
      <dgm:prSet presAssocID="{C0DBCC31-D54F-4113-8FFA-DAB9161E414A}" presName="Name0" presStyleCnt="0">
        <dgm:presLayoutVars>
          <dgm:dir/>
          <dgm:resizeHandles val="exact"/>
        </dgm:presLayoutVars>
      </dgm:prSet>
      <dgm:spPr/>
    </dgm:pt>
    <dgm:pt modelId="{8300D1AF-29A5-4B07-8AE4-A0CD4762BAAC}" type="pres">
      <dgm:prSet presAssocID="{B9355599-0135-42A0-81AF-20136C5F7F04}" presName="node" presStyleLbl="node1" presStyleIdx="0" presStyleCnt="1">
        <dgm:presLayoutVars>
          <dgm:bulletEnabled val="1"/>
        </dgm:presLayoutVars>
      </dgm:prSet>
      <dgm:spPr/>
    </dgm:pt>
  </dgm:ptLst>
  <dgm:cxnLst>
    <dgm:cxn modelId="{2342CB23-7F98-426F-9A9A-F57D220AFBED}" type="presOf" srcId="{B9355599-0135-42A0-81AF-20136C5F7F04}" destId="{8300D1AF-29A5-4B07-8AE4-A0CD4762BAAC}" srcOrd="0" destOrd="0" presId="urn:microsoft.com/office/officeart/2016/7/layout/RepeatingBendingProcessNew"/>
    <dgm:cxn modelId="{6FEE1B51-37B2-4B86-896C-FBE6A38D2D17}" type="presOf" srcId="{C0DBCC31-D54F-4113-8FFA-DAB9161E414A}" destId="{ABA31F58-C78E-4E0E-BDBC-6C19D218A628}" srcOrd="0" destOrd="0" presId="urn:microsoft.com/office/officeart/2016/7/layout/RepeatingBendingProcessNew"/>
    <dgm:cxn modelId="{DFD1AF71-165C-4A6C-BBCD-672A7CBB9930}" srcId="{C0DBCC31-D54F-4113-8FFA-DAB9161E414A}" destId="{B9355599-0135-42A0-81AF-20136C5F7F04}" srcOrd="0" destOrd="0" parTransId="{FCE98AFD-2145-45DB-8753-EA203F63402B}" sibTransId="{F5BD76A9-ADE5-41F9-954C-87ED9E1DCA50}"/>
    <dgm:cxn modelId="{CE3BEA8E-AC1E-46AA-AB4E-616953605CFC}" type="presParOf" srcId="{ABA31F58-C78E-4E0E-BDBC-6C19D218A628}" destId="{8300D1AF-29A5-4B07-8AE4-A0CD4762BAAC}" srcOrd="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DBCC31-D54F-4113-8FFA-DAB9161E414A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355599-0135-42A0-81AF-20136C5F7F04}">
      <dgm:prSet/>
      <dgm:spPr/>
      <dgm:t>
        <a:bodyPr/>
        <a:lstStyle/>
        <a:p>
          <a:r>
            <a:rPr lang="en-US" dirty="0"/>
            <a:t>Notification</a:t>
          </a:r>
        </a:p>
      </dgm:t>
    </dgm:pt>
    <dgm:pt modelId="{FCE98AFD-2145-45DB-8753-EA203F63402B}" type="parTrans" cxnId="{DFD1AF71-165C-4A6C-BBCD-672A7CBB9930}">
      <dgm:prSet/>
      <dgm:spPr/>
      <dgm:t>
        <a:bodyPr/>
        <a:lstStyle/>
        <a:p>
          <a:endParaRPr lang="en-US"/>
        </a:p>
      </dgm:t>
    </dgm:pt>
    <dgm:pt modelId="{F5BD76A9-ADE5-41F9-954C-87ED9E1DCA50}" type="sibTrans" cxnId="{DFD1AF71-165C-4A6C-BBCD-672A7CBB9930}">
      <dgm:prSet/>
      <dgm:spPr/>
      <dgm:t>
        <a:bodyPr/>
        <a:lstStyle/>
        <a:p>
          <a:endParaRPr lang="en-US"/>
        </a:p>
      </dgm:t>
    </dgm:pt>
    <dgm:pt modelId="{EE455047-E465-434B-892E-F5C024EA557B}">
      <dgm:prSet/>
      <dgm:spPr/>
      <dgm:t>
        <a:bodyPr/>
        <a:lstStyle/>
        <a:p>
          <a:r>
            <a:rPr lang="en-US"/>
            <a:t>Mitigation</a:t>
          </a:r>
        </a:p>
      </dgm:t>
    </dgm:pt>
    <dgm:pt modelId="{E971B1AA-F9BA-4767-95D7-A30401DF692C}" type="parTrans" cxnId="{11BDE510-CF35-41DD-8077-A206DE8E24E7}">
      <dgm:prSet/>
      <dgm:spPr/>
      <dgm:t>
        <a:bodyPr/>
        <a:lstStyle/>
        <a:p>
          <a:endParaRPr lang="en-US"/>
        </a:p>
      </dgm:t>
    </dgm:pt>
    <dgm:pt modelId="{74B79D47-3999-4311-8A7F-23263BF6AD92}" type="sibTrans" cxnId="{11BDE510-CF35-41DD-8077-A206DE8E24E7}">
      <dgm:prSet/>
      <dgm:spPr/>
      <dgm:t>
        <a:bodyPr/>
        <a:lstStyle/>
        <a:p>
          <a:endParaRPr lang="en-US"/>
        </a:p>
      </dgm:t>
    </dgm:pt>
    <dgm:pt modelId="{1D1915A1-8C48-4514-A48F-765026855FDD}">
      <dgm:prSet/>
      <dgm:spPr/>
      <dgm:t>
        <a:bodyPr/>
        <a:lstStyle/>
        <a:p>
          <a:r>
            <a:rPr lang="en-US" dirty="0"/>
            <a:t>Resolution</a:t>
          </a:r>
        </a:p>
      </dgm:t>
    </dgm:pt>
    <dgm:pt modelId="{D239302A-0437-4062-8AB6-C05476BE1EC8}" type="parTrans" cxnId="{95A56E8C-E751-4BF6-A76F-1DC6F1F3DFC6}">
      <dgm:prSet/>
      <dgm:spPr/>
      <dgm:t>
        <a:bodyPr/>
        <a:lstStyle/>
        <a:p>
          <a:endParaRPr lang="en-US"/>
        </a:p>
      </dgm:t>
    </dgm:pt>
    <dgm:pt modelId="{C9E585F0-AA55-42FF-B66A-F52BABFBC5B7}" type="sibTrans" cxnId="{95A56E8C-E751-4BF6-A76F-1DC6F1F3DFC6}">
      <dgm:prSet/>
      <dgm:spPr/>
      <dgm:t>
        <a:bodyPr/>
        <a:lstStyle/>
        <a:p>
          <a:endParaRPr lang="en-US"/>
        </a:p>
      </dgm:t>
    </dgm:pt>
    <dgm:pt modelId="{71B80E8C-7B86-4A9D-9A46-CDE539E013D5}">
      <dgm:prSet/>
      <dgm:spPr/>
      <dgm:t>
        <a:bodyPr/>
        <a:lstStyle/>
        <a:p>
          <a:r>
            <a:rPr lang="en-US" dirty="0"/>
            <a:t>Team Review</a:t>
          </a:r>
        </a:p>
      </dgm:t>
    </dgm:pt>
    <dgm:pt modelId="{88B54558-A9A1-492E-8293-35D67DF4E7C5}" type="parTrans" cxnId="{8D74543A-40D6-4784-86A9-D7B44DC80830}">
      <dgm:prSet/>
      <dgm:spPr/>
      <dgm:t>
        <a:bodyPr/>
        <a:lstStyle/>
        <a:p>
          <a:endParaRPr lang="en-US"/>
        </a:p>
      </dgm:t>
    </dgm:pt>
    <dgm:pt modelId="{3A64C37E-4B65-4E32-B066-5E724E63A08E}" type="sibTrans" cxnId="{8D74543A-40D6-4784-86A9-D7B44DC80830}">
      <dgm:prSet/>
      <dgm:spPr/>
      <dgm:t>
        <a:bodyPr/>
        <a:lstStyle/>
        <a:p>
          <a:endParaRPr lang="en-US"/>
        </a:p>
      </dgm:t>
    </dgm:pt>
    <dgm:pt modelId="{95D8F55C-1E2A-4121-8C94-C83DA0ADFFAA}">
      <dgm:prSet/>
      <dgm:spPr/>
      <dgm:t>
        <a:bodyPr/>
        <a:lstStyle/>
        <a:p>
          <a:r>
            <a:rPr lang="en-US" dirty="0"/>
            <a:t>Check Documentation</a:t>
          </a:r>
        </a:p>
      </dgm:t>
    </dgm:pt>
    <dgm:pt modelId="{38F930A5-FEE4-4CDF-9E5B-A8E5505A9A5D}" type="parTrans" cxnId="{104A9C6A-D2E6-4EF5-A630-CB2E0C12C2EA}">
      <dgm:prSet/>
      <dgm:spPr/>
      <dgm:t>
        <a:bodyPr/>
        <a:lstStyle/>
        <a:p>
          <a:endParaRPr lang="en-US"/>
        </a:p>
      </dgm:t>
    </dgm:pt>
    <dgm:pt modelId="{A7EAD4B3-7992-4C53-B325-6EDDBA4D8109}" type="sibTrans" cxnId="{104A9C6A-D2E6-4EF5-A630-CB2E0C12C2EA}">
      <dgm:prSet/>
      <dgm:spPr/>
      <dgm:t>
        <a:bodyPr/>
        <a:lstStyle/>
        <a:p>
          <a:endParaRPr lang="en-US"/>
        </a:p>
      </dgm:t>
    </dgm:pt>
    <dgm:pt modelId="{ABA31F58-C78E-4E0E-BDBC-6C19D218A628}" type="pres">
      <dgm:prSet presAssocID="{C0DBCC31-D54F-4113-8FFA-DAB9161E414A}" presName="Name0" presStyleCnt="0">
        <dgm:presLayoutVars>
          <dgm:dir/>
          <dgm:resizeHandles val="exact"/>
        </dgm:presLayoutVars>
      </dgm:prSet>
      <dgm:spPr/>
    </dgm:pt>
    <dgm:pt modelId="{8300D1AF-29A5-4B07-8AE4-A0CD4762BAAC}" type="pres">
      <dgm:prSet presAssocID="{B9355599-0135-42A0-81AF-20136C5F7F04}" presName="node" presStyleLbl="node1" presStyleIdx="0" presStyleCnt="5">
        <dgm:presLayoutVars>
          <dgm:bulletEnabled val="1"/>
        </dgm:presLayoutVars>
      </dgm:prSet>
      <dgm:spPr/>
    </dgm:pt>
    <dgm:pt modelId="{5C011D2F-3D8C-437A-9AA6-7EFFF7C2F4F6}" type="pres">
      <dgm:prSet presAssocID="{F5BD76A9-ADE5-41F9-954C-87ED9E1DCA50}" presName="sibTrans" presStyleLbl="sibTrans1D1" presStyleIdx="0" presStyleCnt="4"/>
      <dgm:spPr/>
    </dgm:pt>
    <dgm:pt modelId="{9DCCDDE2-2E84-45B0-9DE5-136498EA2D66}" type="pres">
      <dgm:prSet presAssocID="{F5BD76A9-ADE5-41F9-954C-87ED9E1DCA50}" presName="connectorText" presStyleLbl="sibTrans1D1" presStyleIdx="0" presStyleCnt="4"/>
      <dgm:spPr/>
    </dgm:pt>
    <dgm:pt modelId="{CA08CF9F-8574-4320-B47C-A7DB31B71295}" type="pres">
      <dgm:prSet presAssocID="{95D8F55C-1E2A-4121-8C94-C83DA0ADFFAA}" presName="node" presStyleLbl="node1" presStyleIdx="1" presStyleCnt="5">
        <dgm:presLayoutVars>
          <dgm:bulletEnabled val="1"/>
        </dgm:presLayoutVars>
      </dgm:prSet>
      <dgm:spPr/>
    </dgm:pt>
    <dgm:pt modelId="{92B8E400-4FFE-4340-AEFB-B80AF5DCDA2A}" type="pres">
      <dgm:prSet presAssocID="{A7EAD4B3-7992-4C53-B325-6EDDBA4D8109}" presName="sibTrans" presStyleLbl="sibTrans1D1" presStyleIdx="1" presStyleCnt="4"/>
      <dgm:spPr/>
    </dgm:pt>
    <dgm:pt modelId="{064A84A6-FAAA-4935-8974-4F436F1371E3}" type="pres">
      <dgm:prSet presAssocID="{A7EAD4B3-7992-4C53-B325-6EDDBA4D8109}" presName="connectorText" presStyleLbl="sibTrans1D1" presStyleIdx="1" presStyleCnt="4"/>
      <dgm:spPr/>
    </dgm:pt>
    <dgm:pt modelId="{0C8C5424-E7DF-4D40-A8DB-490140D1D53C}" type="pres">
      <dgm:prSet presAssocID="{EE455047-E465-434B-892E-F5C024EA557B}" presName="node" presStyleLbl="node1" presStyleIdx="2" presStyleCnt="5">
        <dgm:presLayoutVars>
          <dgm:bulletEnabled val="1"/>
        </dgm:presLayoutVars>
      </dgm:prSet>
      <dgm:spPr/>
    </dgm:pt>
    <dgm:pt modelId="{2E1CBCE5-4A9D-4CD6-87E0-C51645BAD6E4}" type="pres">
      <dgm:prSet presAssocID="{74B79D47-3999-4311-8A7F-23263BF6AD92}" presName="sibTrans" presStyleLbl="sibTrans1D1" presStyleIdx="2" presStyleCnt="4"/>
      <dgm:spPr/>
    </dgm:pt>
    <dgm:pt modelId="{9922F1E2-E48E-4F44-A560-9E3C826139E7}" type="pres">
      <dgm:prSet presAssocID="{74B79D47-3999-4311-8A7F-23263BF6AD92}" presName="connectorText" presStyleLbl="sibTrans1D1" presStyleIdx="2" presStyleCnt="4"/>
      <dgm:spPr/>
    </dgm:pt>
    <dgm:pt modelId="{863A5A5B-D1B4-4632-A2E2-C6CBC6D2498D}" type="pres">
      <dgm:prSet presAssocID="{1D1915A1-8C48-4514-A48F-765026855FDD}" presName="node" presStyleLbl="node1" presStyleIdx="3" presStyleCnt="5">
        <dgm:presLayoutVars>
          <dgm:bulletEnabled val="1"/>
        </dgm:presLayoutVars>
      </dgm:prSet>
      <dgm:spPr/>
    </dgm:pt>
    <dgm:pt modelId="{F6AFC895-1128-4421-BB5A-7D7C4A7072AE}" type="pres">
      <dgm:prSet presAssocID="{C9E585F0-AA55-42FF-B66A-F52BABFBC5B7}" presName="sibTrans" presStyleLbl="sibTrans1D1" presStyleIdx="3" presStyleCnt="4"/>
      <dgm:spPr/>
    </dgm:pt>
    <dgm:pt modelId="{27854A68-BBEF-4876-9E1C-19A655446C30}" type="pres">
      <dgm:prSet presAssocID="{C9E585F0-AA55-42FF-B66A-F52BABFBC5B7}" presName="connectorText" presStyleLbl="sibTrans1D1" presStyleIdx="3" presStyleCnt="4"/>
      <dgm:spPr/>
    </dgm:pt>
    <dgm:pt modelId="{A5398847-79A8-4F86-B355-7923F6B4FBEB}" type="pres">
      <dgm:prSet presAssocID="{71B80E8C-7B86-4A9D-9A46-CDE539E013D5}" presName="node" presStyleLbl="node1" presStyleIdx="4" presStyleCnt="5">
        <dgm:presLayoutVars>
          <dgm:bulletEnabled val="1"/>
        </dgm:presLayoutVars>
      </dgm:prSet>
      <dgm:spPr/>
    </dgm:pt>
  </dgm:ptLst>
  <dgm:cxnLst>
    <dgm:cxn modelId="{11BDE510-CF35-41DD-8077-A206DE8E24E7}" srcId="{C0DBCC31-D54F-4113-8FFA-DAB9161E414A}" destId="{EE455047-E465-434B-892E-F5C024EA557B}" srcOrd="2" destOrd="0" parTransId="{E971B1AA-F9BA-4767-95D7-A30401DF692C}" sibTransId="{74B79D47-3999-4311-8A7F-23263BF6AD92}"/>
    <dgm:cxn modelId="{B9AF8217-309D-4067-B90B-EE4ED371AA6A}" type="presOf" srcId="{1D1915A1-8C48-4514-A48F-765026855FDD}" destId="{863A5A5B-D1B4-4632-A2E2-C6CBC6D2498D}" srcOrd="0" destOrd="0" presId="urn:microsoft.com/office/officeart/2016/7/layout/RepeatingBendingProcessNew"/>
    <dgm:cxn modelId="{9E24671D-400A-47A4-9288-67BB4AD2C59A}" type="presOf" srcId="{EE455047-E465-434B-892E-F5C024EA557B}" destId="{0C8C5424-E7DF-4D40-A8DB-490140D1D53C}" srcOrd="0" destOrd="0" presId="urn:microsoft.com/office/officeart/2016/7/layout/RepeatingBendingProcessNew"/>
    <dgm:cxn modelId="{0BA1B11E-A91D-4DFB-BDC0-07316C0F7E01}" type="presOf" srcId="{F5BD76A9-ADE5-41F9-954C-87ED9E1DCA50}" destId="{9DCCDDE2-2E84-45B0-9DE5-136498EA2D66}" srcOrd="1" destOrd="0" presId="urn:microsoft.com/office/officeart/2016/7/layout/RepeatingBendingProcessNew"/>
    <dgm:cxn modelId="{2342CB23-7F98-426F-9A9A-F57D220AFBED}" type="presOf" srcId="{B9355599-0135-42A0-81AF-20136C5F7F04}" destId="{8300D1AF-29A5-4B07-8AE4-A0CD4762BAAC}" srcOrd="0" destOrd="0" presId="urn:microsoft.com/office/officeart/2016/7/layout/RepeatingBendingProcessNew"/>
    <dgm:cxn modelId="{8D74543A-40D6-4784-86A9-D7B44DC80830}" srcId="{C0DBCC31-D54F-4113-8FFA-DAB9161E414A}" destId="{71B80E8C-7B86-4A9D-9A46-CDE539E013D5}" srcOrd="4" destOrd="0" parTransId="{88B54558-A9A1-492E-8293-35D67DF4E7C5}" sibTransId="{3A64C37E-4B65-4E32-B066-5E724E63A08E}"/>
    <dgm:cxn modelId="{8C035943-D178-4163-9ECD-9F8B9495DA6A}" type="presOf" srcId="{95D8F55C-1E2A-4121-8C94-C83DA0ADFFAA}" destId="{CA08CF9F-8574-4320-B47C-A7DB31B71295}" srcOrd="0" destOrd="0" presId="urn:microsoft.com/office/officeart/2016/7/layout/RepeatingBendingProcessNew"/>
    <dgm:cxn modelId="{29AE8163-3B16-405E-835E-31CE2B229D0A}" type="presOf" srcId="{A7EAD4B3-7992-4C53-B325-6EDDBA4D8109}" destId="{064A84A6-FAAA-4935-8974-4F436F1371E3}" srcOrd="1" destOrd="0" presId="urn:microsoft.com/office/officeart/2016/7/layout/RepeatingBendingProcessNew"/>
    <dgm:cxn modelId="{D099FB63-F7C6-4D32-8501-3632F3BE4406}" type="presOf" srcId="{F5BD76A9-ADE5-41F9-954C-87ED9E1DCA50}" destId="{5C011D2F-3D8C-437A-9AA6-7EFFF7C2F4F6}" srcOrd="0" destOrd="0" presId="urn:microsoft.com/office/officeart/2016/7/layout/RepeatingBendingProcessNew"/>
    <dgm:cxn modelId="{3905CA64-3BD6-4E54-B523-2A5C63C4AECB}" type="presOf" srcId="{71B80E8C-7B86-4A9D-9A46-CDE539E013D5}" destId="{A5398847-79A8-4F86-B355-7923F6B4FBEB}" srcOrd="0" destOrd="0" presId="urn:microsoft.com/office/officeart/2016/7/layout/RepeatingBendingProcessNew"/>
    <dgm:cxn modelId="{104A9C6A-D2E6-4EF5-A630-CB2E0C12C2EA}" srcId="{C0DBCC31-D54F-4113-8FFA-DAB9161E414A}" destId="{95D8F55C-1E2A-4121-8C94-C83DA0ADFFAA}" srcOrd="1" destOrd="0" parTransId="{38F930A5-FEE4-4CDF-9E5B-A8E5505A9A5D}" sibTransId="{A7EAD4B3-7992-4C53-B325-6EDDBA4D8109}"/>
    <dgm:cxn modelId="{6FEE1B51-37B2-4B86-896C-FBE6A38D2D17}" type="presOf" srcId="{C0DBCC31-D54F-4113-8FFA-DAB9161E414A}" destId="{ABA31F58-C78E-4E0E-BDBC-6C19D218A628}" srcOrd="0" destOrd="0" presId="urn:microsoft.com/office/officeart/2016/7/layout/RepeatingBendingProcessNew"/>
    <dgm:cxn modelId="{DFD1AF71-165C-4A6C-BBCD-672A7CBB9930}" srcId="{C0DBCC31-D54F-4113-8FFA-DAB9161E414A}" destId="{B9355599-0135-42A0-81AF-20136C5F7F04}" srcOrd="0" destOrd="0" parTransId="{FCE98AFD-2145-45DB-8753-EA203F63402B}" sibTransId="{F5BD76A9-ADE5-41F9-954C-87ED9E1DCA50}"/>
    <dgm:cxn modelId="{C909335A-2165-42BD-9C9C-C647008A12C1}" type="presOf" srcId="{74B79D47-3999-4311-8A7F-23263BF6AD92}" destId="{2E1CBCE5-4A9D-4CD6-87E0-C51645BAD6E4}" srcOrd="0" destOrd="0" presId="urn:microsoft.com/office/officeart/2016/7/layout/RepeatingBendingProcessNew"/>
    <dgm:cxn modelId="{95A56E8C-E751-4BF6-A76F-1DC6F1F3DFC6}" srcId="{C0DBCC31-D54F-4113-8FFA-DAB9161E414A}" destId="{1D1915A1-8C48-4514-A48F-765026855FDD}" srcOrd="3" destOrd="0" parTransId="{D239302A-0437-4062-8AB6-C05476BE1EC8}" sibTransId="{C9E585F0-AA55-42FF-B66A-F52BABFBC5B7}"/>
    <dgm:cxn modelId="{4EA9AE9B-D05A-4544-A1C9-7D6C0367CDD3}" type="presOf" srcId="{C9E585F0-AA55-42FF-B66A-F52BABFBC5B7}" destId="{F6AFC895-1128-4421-BB5A-7D7C4A7072AE}" srcOrd="0" destOrd="0" presId="urn:microsoft.com/office/officeart/2016/7/layout/RepeatingBendingProcessNew"/>
    <dgm:cxn modelId="{010E20A2-B725-4FB1-80CE-90D626907148}" type="presOf" srcId="{A7EAD4B3-7992-4C53-B325-6EDDBA4D8109}" destId="{92B8E400-4FFE-4340-AEFB-B80AF5DCDA2A}" srcOrd="0" destOrd="0" presId="urn:microsoft.com/office/officeart/2016/7/layout/RepeatingBendingProcessNew"/>
    <dgm:cxn modelId="{EEAAD5A6-CA0A-4DB5-97DB-34D1EF4E7F30}" type="presOf" srcId="{74B79D47-3999-4311-8A7F-23263BF6AD92}" destId="{9922F1E2-E48E-4F44-A560-9E3C826139E7}" srcOrd="1" destOrd="0" presId="urn:microsoft.com/office/officeart/2016/7/layout/RepeatingBendingProcessNew"/>
    <dgm:cxn modelId="{3B0307CE-276F-4652-B929-D86DBFD149A0}" type="presOf" srcId="{C9E585F0-AA55-42FF-B66A-F52BABFBC5B7}" destId="{27854A68-BBEF-4876-9E1C-19A655446C30}" srcOrd="1" destOrd="0" presId="urn:microsoft.com/office/officeart/2016/7/layout/RepeatingBendingProcessNew"/>
    <dgm:cxn modelId="{CE3BEA8E-AC1E-46AA-AB4E-616953605CFC}" type="presParOf" srcId="{ABA31F58-C78E-4E0E-BDBC-6C19D218A628}" destId="{8300D1AF-29A5-4B07-8AE4-A0CD4762BAAC}" srcOrd="0" destOrd="0" presId="urn:microsoft.com/office/officeart/2016/7/layout/RepeatingBendingProcessNew"/>
    <dgm:cxn modelId="{BF745168-151C-4F64-9F3D-FB1A1199FC20}" type="presParOf" srcId="{ABA31F58-C78E-4E0E-BDBC-6C19D218A628}" destId="{5C011D2F-3D8C-437A-9AA6-7EFFF7C2F4F6}" srcOrd="1" destOrd="0" presId="urn:microsoft.com/office/officeart/2016/7/layout/RepeatingBendingProcessNew"/>
    <dgm:cxn modelId="{A72042C2-1715-4663-9089-2AD2E901DD52}" type="presParOf" srcId="{5C011D2F-3D8C-437A-9AA6-7EFFF7C2F4F6}" destId="{9DCCDDE2-2E84-45B0-9DE5-136498EA2D66}" srcOrd="0" destOrd="0" presId="urn:microsoft.com/office/officeart/2016/7/layout/RepeatingBendingProcessNew"/>
    <dgm:cxn modelId="{819A32DB-996E-4EB4-822B-C3BD511BD62B}" type="presParOf" srcId="{ABA31F58-C78E-4E0E-BDBC-6C19D218A628}" destId="{CA08CF9F-8574-4320-B47C-A7DB31B71295}" srcOrd="2" destOrd="0" presId="urn:microsoft.com/office/officeart/2016/7/layout/RepeatingBendingProcessNew"/>
    <dgm:cxn modelId="{3077FB1A-AA77-4F65-913A-C53CE84E4E53}" type="presParOf" srcId="{ABA31F58-C78E-4E0E-BDBC-6C19D218A628}" destId="{92B8E400-4FFE-4340-AEFB-B80AF5DCDA2A}" srcOrd="3" destOrd="0" presId="urn:microsoft.com/office/officeart/2016/7/layout/RepeatingBendingProcessNew"/>
    <dgm:cxn modelId="{9F5795A9-30D1-4FDD-BDD7-EBD268E22A58}" type="presParOf" srcId="{92B8E400-4FFE-4340-AEFB-B80AF5DCDA2A}" destId="{064A84A6-FAAA-4935-8974-4F436F1371E3}" srcOrd="0" destOrd="0" presId="urn:microsoft.com/office/officeart/2016/7/layout/RepeatingBendingProcessNew"/>
    <dgm:cxn modelId="{C23EDAA0-48DB-481A-B5C0-4A67086E9CB4}" type="presParOf" srcId="{ABA31F58-C78E-4E0E-BDBC-6C19D218A628}" destId="{0C8C5424-E7DF-4D40-A8DB-490140D1D53C}" srcOrd="4" destOrd="0" presId="urn:microsoft.com/office/officeart/2016/7/layout/RepeatingBendingProcessNew"/>
    <dgm:cxn modelId="{B4D9CAF0-372D-4807-AAF5-8A99A8AA61F2}" type="presParOf" srcId="{ABA31F58-C78E-4E0E-BDBC-6C19D218A628}" destId="{2E1CBCE5-4A9D-4CD6-87E0-C51645BAD6E4}" srcOrd="5" destOrd="0" presId="urn:microsoft.com/office/officeart/2016/7/layout/RepeatingBendingProcessNew"/>
    <dgm:cxn modelId="{9C07D10B-EF47-4B44-806D-AC71C496042A}" type="presParOf" srcId="{2E1CBCE5-4A9D-4CD6-87E0-C51645BAD6E4}" destId="{9922F1E2-E48E-4F44-A560-9E3C826139E7}" srcOrd="0" destOrd="0" presId="urn:microsoft.com/office/officeart/2016/7/layout/RepeatingBendingProcessNew"/>
    <dgm:cxn modelId="{FCE38EC6-A156-4C6B-838B-1CA9F0CBA8B8}" type="presParOf" srcId="{ABA31F58-C78E-4E0E-BDBC-6C19D218A628}" destId="{863A5A5B-D1B4-4632-A2E2-C6CBC6D2498D}" srcOrd="6" destOrd="0" presId="urn:microsoft.com/office/officeart/2016/7/layout/RepeatingBendingProcessNew"/>
    <dgm:cxn modelId="{C7DE8A74-7CB2-4DD0-A12A-DDBF572811C1}" type="presParOf" srcId="{ABA31F58-C78E-4E0E-BDBC-6C19D218A628}" destId="{F6AFC895-1128-4421-BB5A-7D7C4A7072AE}" srcOrd="7" destOrd="0" presId="urn:microsoft.com/office/officeart/2016/7/layout/RepeatingBendingProcessNew"/>
    <dgm:cxn modelId="{F478A503-71C6-49A0-8D7B-1D2B898DB782}" type="presParOf" srcId="{F6AFC895-1128-4421-BB5A-7D7C4A7072AE}" destId="{27854A68-BBEF-4876-9E1C-19A655446C30}" srcOrd="0" destOrd="0" presId="urn:microsoft.com/office/officeart/2016/7/layout/RepeatingBendingProcessNew"/>
    <dgm:cxn modelId="{C6EC40A2-FDA6-45C3-AB4E-5C9A1FC011C6}" type="presParOf" srcId="{ABA31F58-C78E-4E0E-BDBC-6C19D218A628}" destId="{A5398847-79A8-4F86-B355-7923F6B4FBEB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DBCC31-D54F-4113-8FFA-DAB9161E414A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355599-0135-42A0-81AF-20136C5F7F04}">
      <dgm:prSet/>
      <dgm:spPr/>
      <dgm:t>
        <a:bodyPr/>
        <a:lstStyle/>
        <a:p>
          <a:r>
            <a:rPr lang="en-US" dirty="0"/>
            <a:t>Notification</a:t>
          </a:r>
        </a:p>
      </dgm:t>
    </dgm:pt>
    <dgm:pt modelId="{FCE98AFD-2145-45DB-8753-EA203F63402B}" type="parTrans" cxnId="{DFD1AF71-165C-4A6C-BBCD-672A7CBB9930}">
      <dgm:prSet/>
      <dgm:spPr/>
      <dgm:t>
        <a:bodyPr/>
        <a:lstStyle/>
        <a:p>
          <a:endParaRPr lang="en-US"/>
        </a:p>
      </dgm:t>
    </dgm:pt>
    <dgm:pt modelId="{F5BD76A9-ADE5-41F9-954C-87ED9E1DCA50}" type="sibTrans" cxnId="{DFD1AF71-165C-4A6C-BBCD-672A7CBB9930}">
      <dgm:prSet/>
      <dgm:spPr/>
      <dgm:t>
        <a:bodyPr/>
        <a:lstStyle/>
        <a:p>
          <a:endParaRPr lang="en-US"/>
        </a:p>
      </dgm:t>
    </dgm:pt>
    <dgm:pt modelId="{2CAEC725-D6BC-492C-AB95-E4F338BD6640}">
      <dgm:prSet/>
      <dgm:spPr/>
      <dgm:t>
        <a:bodyPr/>
        <a:lstStyle/>
        <a:p>
          <a:r>
            <a:rPr lang="en-US" dirty="0"/>
            <a:t>Research</a:t>
          </a:r>
        </a:p>
      </dgm:t>
    </dgm:pt>
    <dgm:pt modelId="{4C91056C-B7C5-4A1A-863D-ACAF9CC01F4C}" type="parTrans" cxnId="{FAD4550E-45E9-4926-84BB-8FA2E5FE9C34}">
      <dgm:prSet/>
      <dgm:spPr/>
      <dgm:t>
        <a:bodyPr/>
        <a:lstStyle/>
        <a:p>
          <a:endParaRPr lang="en-US"/>
        </a:p>
      </dgm:t>
    </dgm:pt>
    <dgm:pt modelId="{DB106DAA-0168-4B20-B430-E738336BA672}" type="sibTrans" cxnId="{FAD4550E-45E9-4926-84BB-8FA2E5FE9C34}">
      <dgm:prSet/>
      <dgm:spPr/>
      <dgm:t>
        <a:bodyPr/>
        <a:lstStyle/>
        <a:p>
          <a:endParaRPr lang="en-US"/>
        </a:p>
      </dgm:t>
    </dgm:pt>
    <dgm:pt modelId="{EE455047-E465-434B-892E-F5C024EA557B}">
      <dgm:prSet/>
      <dgm:spPr/>
      <dgm:t>
        <a:bodyPr/>
        <a:lstStyle/>
        <a:p>
          <a:r>
            <a:rPr lang="en-US"/>
            <a:t>Mitigation</a:t>
          </a:r>
        </a:p>
      </dgm:t>
    </dgm:pt>
    <dgm:pt modelId="{E971B1AA-F9BA-4767-95D7-A30401DF692C}" type="parTrans" cxnId="{11BDE510-CF35-41DD-8077-A206DE8E24E7}">
      <dgm:prSet/>
      <dgm:spPr/>
      <dgm:t>
        <a:bodyPr/>
        <a:lstStyle/>
        <a:p>
          <a:endParaRPr lang="en-US"/>
        </a:p>
      </dgm:t>
    </dgm:pt>
    <dgm:pt modelId="{74B79D47-3999-4311-8A7F-23263BF6AD92}" type="sibTrans" cxnId="{11BDE510-CF35-41DD-8077-A206DE8E24E7}">
      <dgm:prSet/>
      <dgm:spPr/>
      <dgm:t>
        <a:bodyPr/>
        <a:lstStyle/>
        <a:p>
          <a:endParaRPr lang="en-US"/>
        </a:p>
      </dgm:t>
    </dgm:pt>
    <dgm:pt modelId="{DC27D460-9F04-4972-9418-538372E3E23B}">
      <dgm:prSet/>
      <dgm:spPr/>
      <dgm:t>
        <a:bodyPr/>
        <a:lstStyle/>
        <a:p>
          <a:r>
            <a:rPr lang="en-US" dirty="0"/>
            <a:t>Document Incident</a:t>
          </a:r>
        </a:p>
      </dgm:t>
    </dgm:pt>
    <dgm:pt modelId="{9C8875D8-5F46-4DC5-A0FD-AA3DB0850D10}" type="parTrans" cxnId="{248946EF-D7C0-452D-B647-F239A60892F3}">
      <dgm:prSet/>
      <dgm:spPr/>
      <dgm:t>
        <a:bodyPr/>
        <a:lstStyle/>
        <a:p>
          <a:endParaRPr lang="en-US"/>
        </a:p>
      </dgm:t>
    </dgm:pt>
    <dgm:pt modelId="{2543B8F5-D1B3-4F76-A542-CFA9A1451512}" type="sibTrans" cxnId="{248946EF-D7C0-452D-B647-F239A60892F3}">
      <dgm:prSet/>
      <dgm:spPr/>
      <dgm:t>
        <a:bodyPr/>
        <a:lstStyle/>
        <a:p>
          <a:endParaRPr lang="en-US"/>
        </a:p>
      </dgm:t>
    </dgm:pt>
    <dgm:pt modelId="{1D1915A1-8C48-4514-A48F-765026855FDD}">
      <dgm:prSet/>
      <dgm:spPr/>
      <dgm:t>
        <a:bodyPr/>
        <a:lstStyle/>
        <a:p>
          <a:r>
            <a:rPr lang="en-US" dirty="0"/>
            <a:t>Resolution</a:t>
          </a:r>
        </a:p>
      </dgm:t>
    </dgm:pt>
    <dgm:pt modelId="{D239302A-0437-4062-8AB6-C05476BE1EC8}" type="parTrans" cxnId="{95A56E8C-E751-4BF6-A76F-1DC6F1F3DFC6}">
      <dgm:prSet/>
      <dgm:spPr/>
      <dgm:t>
        <a:bodyPr/>
        <a:lstStyle/>
        <a:p>
          <a:endParaRPr lang="en-US"/>
        </a:p>
      </dgm:t>
    </dgm:pt>
    <dgm:pt modelId="{C9E585F0-AA55-42FF-B66A-F52BABFBC5B7}" type="sibTrans" cxnId="{95A56E8C-E751-4BF6-A76F-1DC6F1F3DFC6}">
      <dgm:prSet/>
      <dgm:spPr/>
      <dgm:t>
        <a:bodyPr/>
        <a:lstStyle/>
        <a:p>
          <a:endParaRPr lang="en-US"/>
        </a:p>
      </dgm:t>
    </dgm:pt>
    <dgm:pt modelId="{71B80E8C-7B86-4A9D-9A46-CDE539E013D5}">
      <dgm:prSet/>
      <dgm:spPr/>
      <dgm:t>
        <a:bodyPr/>
        <a:lstStyle/>
        <a:p>
          <a:r>
            <a:rPr lang="en-US" dirty="0"/>
            <a:t>Team Review</a:t>
          </a:r>
        </a:p>
      </dgm:t>
    </dgm:pt>
    <dgm:pt modelId="{88B54558-A9A1-492E-8293-35D67DF4E7C5}" type="parTrans" cxnId="{8D74543A-40D6-4784-86A9-D7B44DC80830}">
      <dgm:prSet/>
      <dgm:spPr/>
      <dgm:t>
        <a:bodyPr/>
        <a:lstStyle/>
        <a:p>
          <a:endParaRPr lang="en-US"/>
        </a:p>
      </dgm:t>
    </dgm:pt>
    <dgm:pt modelId="{3A64C37E-4B65-4E32-B066-5E724E63A08E}" type="sibTrans" cxnId="{8D74543A-40D6-4784-86A9-D7B44DC80830}">
      <dgm:prSet/>
      <dgm:spPr/>
      <dgm:t>
        <a:bodyPr/>
        <a:lstStyle/>
        <a:p>
          <a:endParaRPr lang="en-US"/>
        </a:p>
      </dgm:t>
    </dgm:pt>
    <dgm:pt modelId="{95D8F55C-1E2A-4121-8C94-C83DA0ADFFAA}">
      <dgm:prSet/>
      <dgm:spPr/>
      <dgm:t>
        <a:bodyPr/>
        <a:lstStyle/>
        <a:p>
          <a:r>
            <a:rPr lang="en-US" dirty="0"/>
            <a:t>Check Documentation</a:t>
          </a:r>
        </a:p>
      </dgm:t>
    </dgm:pt>
    <dgm:pt modelId="{38F930A5-FEE4-4CDF-9E5B-A8E5505A9A5D}" type="parTrans" cxnId="{104A9C6A-D2E6-4EF5-A630-CB2E0C12C2EA}">
      <dgm:prSet/>
      <dgm:spPr/>
      <dgm:t>
        <a:bodyPr/>
        <a:lstStyle/>
        <a:p>
          <a:endParaRPr lang="en-US"/>
        </a:p>
      </dgm:t>
    </dgm:pt>
    <dgm:pt modelId="{A7EAD4B3-7992-4C53-B325-6EDDBA4D8109}" type="sibTrans" cxnId="{104A9C6A-D2E6-4EF5-A630-CB2E0C12C2EA}">
      <dgm:prSet/>
      <dgm:spPr/>
      <dgm:t>
        <a:bodyPr/>
        <a:lstStyle/>
        <a:p>
          <a:endParaRPr lang="en-US"/>
        </a:p>
      </dgm:t>
    </dgm:pt>
    <dgm:pt modelId="{ABA31F58-C78E-4E0E-BDBC-6C19D218A628}" type="pres">
      <dgm:prSet presAssocID="{C0DBCC31-D54F-4113-8FFA-DAB9161E414A}" presName="Name0" presStyleCnt="0">
        <dgm:presLayoutVars>
          <dgm:dir/>
          <dgm:resizeHandles val="exact"/>
        </dgm:presLayoutVars>
      </dgm:prSet>
      <dgm:spPr/>
    </dgm:pt>
    <dgm:pt modelId="{8300D1AF-29A5-4B07-8AE4-A0CD4762BAAC}" type="pres">
      <dgm:prSet presAssocID="{B9355599-0135-42A0-81AF-20136C5F7F04}" presName="node" presStyleLbl="node1" presStyleIdx="0" presStyleCnt="7">
        <dgm:presLayoutVars>
          <dgm:bulletEnabled val="1"/>
        </dgm:presLayoutVars>
      </dgm:prSet>
      <dgm:spPr/>
    </dgm:pt>
    <dgm:pt modelId="{5C011D2F-3D8C-437A-9AA6-7EFFF7C2F4F6}" type="pres">
      <dgm:prSet presAssocID="{F5BD76A9-ADE5-41F9-954C-87ED9E1DCA50}" presName="sibTrans" presStyleLbl="sibTrans1D1" presStyleIdx="0" presStyleCnt="6"/>
      <dgm:spPr/>
    </dgm:pt>
    <dgm:pt modelId="{9DCCDDE2-2E84-45B0-9DE5-136498EA2D66}" type="pres">
      <dgm:prSet presAssocID="{F5BD76A9-ADE5-41F9-954C-87ED9E1DCA50}" presName="connectorText" presStyleLbl="sibTrans1D1" presStyleIdx="0" presStyleCnt="6"/>
      <dgm:spPr/>
    </dgm:pt>
    <dgm:pt modelId="{CA08CF9F-8574-4320-B47C-A7DB31B71295}" type="pres">
      <dgm:prSet presAssocID="{95D8F55C-1E2A-4121-8C94-C83DA0ADFFAA}" presName="node" presStyleLbl="node1" presStyleIdx="1" presStyleCnt="7">
        <dgm:presLayoutVars>
          <dgm:bulletEnabled val="1"/>
        </dgm:presLayoutVars>
      </dgm:prSet>
      <dgm:spPr/>
    </dgm:pt>
    <dgm:pt modelId="{92B8E400-4FFE-4340-AEFB-B80AF5DCDA2A}" type="pres">
      <dgm:prSet presAssocID="{A7EAD4B3-7992-4C53-B325-6EDDBA4D8109}" presName="sibTrans" presStyleLbl="sibTrans1D1" presStyleIdx="1" presStyleCnt="6"/>
      <dgm:spPr/>
    </dgm:pt>
    <dgm:pt modelId="{064A84A6-FAAA-4935-8974-4F436F1371E3}" type="pres">
      <dgm:prSet presAssocID="{A7EAD4B3-7992-4C53-B325-6EDDBA4D8109}" presName="connectorText" presStyleLbl="sibTrans1D1" presStyleIdx="1" presStyleCnt="6"/>
      <dgm:spPr/>
    </dgm:pt>
    <dgm:pt modelId="{38062727-F359-4662-8FF8-4AC47F9C0A26}" type="pres">
      <dgm:prSet presAssocID="{2CAEC725-D6BC-492C-AB95-E4F338BD6640}" presName="node" presStyleLbl="node1" presStyleIdx="2" presStyleCnt="7">
        <dgm:presLayoutVars>
          <dgm:bulletEnabled val="1"/>
        </dgm:presLayoutVars>
      </dgm:prSet>
      <dgm:spPr/>
    </dgm:pt>
    <dgm:pt modelId="{BE06660B-7FB5-4C23-86A8-B85DC92274B6}" type="pres">
      <dgm:prSet presAssocID="{DB106DAA-0168-4B20-B430-E738336BA672}" presName="sibTrans" presStyleLbl="sibTrans1D1" presStyleIdx="2" presStyleCnt="6"/>
      <dgm:spPr/>
    </dgm:pt>
    <dgm:pt modelId="{5E458A7A-5456-4317-A1D6-22A3263ABC35}" type="pres">
      <dgm:prSet presAssocID="{DB106DAA-0168-4B20-B430-E738336BA672}" presName="connectorText" presStyleLbl="sibTrans1D1" presStyleIdx="2" presStyleCnt="6"/>
      <dgm:spPr/>
    </dgm:pt>
    <dgm:pt modelId="{0C8C5424-E7DF-4D40-A8DB-490140D1D53C}" type="pres">
      <dgm:prSet presAssocID="{EE455047-E465-434B-892E-F5C024EA557B}" presName="node" presStyleLbl="node1" presStyleIdx="3" presStyleCnt="7">
        <dgm:presLayoutVars>
          <dgm:bulletEnabled val="1"/>
        </dgm:presLayoutVars>
      </dgm:prSet>
      <dgm:spPr/>
    </dgm:pt>
    <dgm:pt modelId="{2E1CBCE5-4A9D-4CD6-87E0-C51645BAD6E4}" type="pres">
      <dgm:prSet presAssocID="{74B79D47-3999-4311-8A7F-23263BF6AD92}" presName="sibTrans" presStyleLbl="sibTrans1D1" presStyleIdx="3" presStyleCnt="6"/>
      <dgm:spPr/>
    </dgm:pt>
    <dgm:pt modelId="{9922F1E2-E48E-4F44-A560-9E3C826139E7}" type="pres">
      <dgm:prSet presAssocID="{74B79D47-3999-4311-8A7F-23263BF6AD92}" presName="connectorText" presStyleLbl="sibTrans1D1" presStyleIdx="3" presStyleCnt="6"/>
      <dgm:spPr/>
    </dgm:pt>
    <dgm:pt modelId="{CB2B0C97-9B23-4108-906A-1B9FFB7277D1}" type="pres">
      <dgm:prSet presAssocID="{DC27D460-9F04-4972-9418-538372E3E23B}" presName="node" presStyleLbl="node1" presStyleIdx="4" presStyleCnt="7">
        <dgm:presLayoutVars>
          <dgm:bulletEnabled val="1"/>
        </dgm:presLayoutVars>
      </dgm:prSet>
      <dgm:spPr/>
    </dgm:pt>
    <dgm:pt modelId="{04087329-2659-47F8-98EF-0F36B1F7B5DD}" type="pres">
      <dgm:prSet presAssocID="{2543B8F5-D1B3-4F76-A542-CFA9A1451512}" presName="sibTrans" presStyleLbl="sibTrans1D1" presStyleIdx="4" presStyleCnt="6"/>
      <dgm:spPr/>
    </dgm:pt>
    <dgm:pt modelId="{9E42D5B1-B34E-4D02-BF9C-D6087CF805A4}" type="pres">
      <dgm:prSet presAssocID="{2543B8F5-D1B3-4F76-A542-CFA9A1451512}" presName="connectorText" presStyleLbl="sibTrans1D1" presStyleIdx="4" presStyleCnt="6"/>
      <dgm:spPr/>
    </dgm:pt>
    <dgm:pt modelId="{863A5A5B-D1B4-4632-A2E2-C6CBC6D2498D}" type="pres">
      <dgm:prSet presAssocID="{1D1915A1-8C48-4514-A48F-765026855FDD}" presName="node" presStyleLbl="node1" presStyleIdx="5" presStyleCnt="7">
        <dgm:presLayoutVars>
          <dgm:bulletEnabled val="1"/>
        </dgm:presLayoutVars>
      </dgm:prSet>
      <dgm:spPr/>
    </dgm:pt>
    <dgm:pt modelId="{F6AFC895-1128-4421-BB5A-7D7C4A7072AE}" type="pres">
      <dgm:prSet presAssocID="{C9E585F0-AA55-42FF-B66A-F52BABFBC5B7}" presName="sibTrans" presStyleLbl="sibTrans1D1" presStyleIdx="5" presStyleCnt="6"/>
      <dgm:spPr/>
    </dgm:pt>
    <dgm:pt modelId="{27854A68-BBEF-4876-9E1C-19A655446C30}" type="pres">
      <dgm:prSet presAssocID="{C9E585F0-AA55-42FF-B66A-F52BABFBC5B7}" presName="connectorText" presStyleLbl="sibTrans1D1" presStyleIdx="5" presStyleCnt="6"/>
      <dgm:spPr/>
    </dgm:pt>
    <dgm:pt modelId="{A5398847-79A8-4F86-B355-7923F6B4FBEB}" type="pres">
      <dgm:prSet presAssocID="{71B80E8C-7B86-4A9D-9A46-CDE539E013D5}" presName="node" presStyleLbl="node1" presStyleIdx="6" presStyleCnt="7">
        <dgm:presLayoutVars>
          <dgm:bulletEnabled val="1"/>
        </dgm:presLayoutVars>
      </dgm:prSet>
      <dgm:spPr/>
    </dgm:pt>
  </dgm:ptLst>
  <dgm:cxnLst>
    <dgm:cxn modelId="{BEC0EE07-2AAA-4CE8-8BB9-7D0B6968446B}" type="presOf" srcId="{DB106DAA-0168-4B20-B430-E738336BA672}" destId="{BE06660B-7FB5-4C23-86A8-B85DC92274B6}" srcOrd="0" destOrd="0" presId="urn:microsoft.com/office/officeart/2016/7/layout/RepeatingBendingProcessNew"/>
    <dgm:cxn modelId="{FAD4550E-45E9-4926-84BB-8FA2E5FE9C34}" srcId="{C0DBCC31-D54F-4113-8FFA-DAB9161E414A}" destId="{2CAEC725-D6BC-492C-AB95-E4F338BD6640}" srcOrd="2" destOrd="0" parTransId="{4C91056C-B7C5-4A1A-863D-ACAF9CC01F4C}" sibTransId="{DB106DAA-0168-4B20-B430-E738336BA672}"/>
    <dgm:cxn modelId="{11BDE510-CF35-41DD-8077-A206DE8E24E7}" srcId="{C0DBCC31-D54F-4113-8FFA-DAB9161E414A}" destId="{EE455047-E465-434B-892E-F5C024EA557B}" srcOrd="3" destOrd="0" parTransId="{E971B1AA-F9BA-4767-95D7-A30401DF692C}" sibTransId="{74B79D47-3999-4311-8A7F-23263BF6AD92}"/>
    <dgm:cxn modelId="{B9AF8217-309D-4067-B90B-EE4ED371AA6A}" type="presOf" srcId="{1D1915A1-8C48-4514-A48F-765026855FDD}" destId="{863A5A5B-D1B4-4632-A2E2-C6CBC6D2498D}" srcOrd="0" destOrd="0" presId="urn:microsoft.com/office/officeart/2016/7/layout/RepeatingBendingProcessNew"/>
    <dgm:cxn modelId="{9E24671D-400A-47A4-9288-67BB4AD2C59A}" type="presOf" srcId="{EE455047-E465-434B-892E-F5C024EA557B}" destId="{0C8C5424-E7DF-4D40-A8DB-490140D1D53C}" srcOrd="0" destOrd="0" presId="urn:microsoft.com/office/officeart/2016/7/layout/RepeatingBendingProcessNew"/>
    <dgm:cxn modelId="{0BA1B11E-A91D-4DFB-BDC0-07316C0F7E01}" type="presOf" srcId="{F5BD76A9-ADE5-41F9-954C-87ED9E1DCA50}" destId="{9DCCDDE2-2E84-45B0-9DE5-136498EA2D66}" srcOrd="1" destOrd="0" presId="urn:microsoft.com/office/officeart/2016/7/layout/RepeatingBendingProcessNew"/>
    <dgm:cxn modelId="{2342CB23-7F98-426F-9A9A-F57D220AFBED}" type="presOf" srcId="{B9355599-0135-42A0-81AF-20136C5F7F04}" destId="{8300D1AF-29A5-4B07-8AE4-A0CD4762BAAC}" srcOrd="0" destOrd="0" presId="urn:microsoft.com/office/officeart/2016/7/layout/RepeatingBendingProcessNew"/>
    <dgm:cxn modelId="{8D74543A-40D6-4784-86A9-D7B44DC80830}" srcId="{C0DBCC31-D54F-4113-8FFA-DAB9161E414A}" destId="{71B80E8C-7B86-4A9D-9A46-CDE539E013D5}" srcOrd="6" destOrd="0" parTransId="{88B54558-A9A1-492E-8293-35D67DF4E7C5}" sibTransId="{3A64C37E-4B65-4E32-B066-5E724E63A08E}"/>
    <dgm:cxn modelId="{8C035943-D178-4163-9ECD-9F8B9495DA6A}" type="presOf" srcId="{95D8F55C-1E2A-4121-8C94-C83DA0ADFFAA}" destId="{CA08CF9F-8574-4320-B47C-A7DB31B71295}" srcOrd="0" destOrd="0" presId="urn:microsoft.com/office/officeart/2016/7/layout/RepeatingBendingProcessNew"/>
    <dgm:cxn modelId="{29AE8163-3B16-405E-835E-31CE2B229D0A}" type="presOf" srcId="{A7EAD4B3-7992-4C53-B325-6EDDBA4D8109}" destId="{064A84A6-FAAA-4935-8974-4F436F1371E3}" srcOrd="1" destOrd="0" presId="urn:microsoft.com/office/officeart/2016/7/layout/RepeatingBendingProcessNew"/>
    <dgm:cxn modelId="{D099FB63-F7C6-4D32-8501-3632F3BE4406}" type="presOf" srcId="{F5BD76A9-ADE5-41F9-954C-87ED9E1DCA50}" destId="{5C011D2F-3D8C-437A-9AA6-7EFFF7C2F4F6}" srcOrd="0" destOrd="0" presId="urn:microsoft.com/office/officeart/2016/7/layout/RepeatingBendingProcessNew"/>
    <dgm:cxn modelId="{3905CA64-3BD6-4E54-B523-2A5C63C4AECB}" type="presOf" srcId="{71B80E8C-7B86-4A9D-9A46-CDE539E013D5}" destId="{A5398847-79A8-4F86-B355-7923F6B4FBEB}" srcOrd="0" destOrd="0" presId="urn:microsoft.com/office/officeart/2016/7/layout/RepeatingBendingProcessNew"/>
    <dgm:cxn modelId="{104A9C6A-D2E6-4EF5-A630-CB2E0C12C2EA}" srcId="{C0DBCC31-D54F-4113-8FFA-DAB9161E414A}" destId="{95D8F55C-1E2A-4121-8C94-C83DA0ADFFAA}" srcOrd="1" destOrd="0" parTransId="{38F930A5-FEE4-4CDF-9E5B-A8E5505A9A5D}" sibTransId="{A7EAD4B3-7992-4C53-B325-6EDDBA4D8109}"/>
    <dgm:cxn modelId="{6FEE1B51-37B2-4B86-896C-FBE6A38D2D17}" type="presOf" srcId="{C0DBCC31-D54F-4113-8FFA-DAB9161E414A}" destId="{ABA31F58-C78E-4E0E-BDBC-6C19D218A628}" srcOrd="0" destOrd="0" presId="urn:microsoft.com/office/officeart/2016/7/layout/RepeatingBendingProcessNew"/>
    <dgm:cxn modelId="{DFD1AF71-165C-4A6C-BBCD-672A7CBB9930}" srcId="{C0DBCC31-D54F-4113-8FFA-DAB9161E414A}" destId="{B9355599-0135-42A0-81AF-20136C5F7F04}" srcOrd="0" destOrd="0" parTransId="{FCE98AFD-2145-45DB-8753-EA203F63402B}" sibTransId="{F5BD76A9-ADE5-41F9-954C-87ED9E1DCA50}"/>
    <dgm:cxn modelId="{C909335A-2165-42BD-9C9C-C647008A12C1}" type="presOf" srcId="{74B79D47-3999-4311-8A7F-23263BF6AD92}" destId="{2E1CBCE5-4A9D-4CD6-87E0-C51645BAD6E4}" srcOrd="0" destOrd="0" presId="urn:microsoft.com/office/officeart/2016/7/layout/RepeatingBendingProcessNew"/>
    <dgm:cxn modelId="{95A56E8C-E751-4BF6-A76F-1DC6F1F3DFC6}" srcId="{C0DBCC31-D54F-4113-8FFA-DAB9161E414A}" destId="{1D1915A1-8C48-4514-A48F-765026855FDD}" srcOrd="5" destOrd="0" parTransId="{D239302A-0437-4062-8AB6-C05476BE1EC8}" sibTransId="{C9E585F0-AA55-42FF-B66A-F52BABFBC5B7}"/>
    <dgm:cxn modelId="{BFACB297-20FE-401B-B12D-D5FD68FCB511}" type="presOf" srcId="{2CAEC725-D6BC-492C-AB95-E4F338BD6640}" destId="{38062727-F359-4662-8FF8-4AC47F9C0A26}" srcOrd="0" destOrd="0" presId="urn:microsoft.com/office/officeart/2016/7/layout/RepeatingBendingProcessNew"/>
    <dgm:cxn modelId="{4EA9AE9B-D05A-4544-A1C9-7D6C0367CDD3}" type="presOf" srcId="{C9E585F0-AA55-42FF-B66A-F52BABFBC5B7}" destId="{F6AFC895-1128-4421-BB5A-7D7C4A7072AE}" srcOrd="0" destOrd="0" presId="urn:microsoft.com/office/officeart/2016/7/layout/RepeatingBendingProcessNew"/>
    <dgm:cxn modelId="{B50CA3A0-B897-4067-AAA1-941E327268D9}" type="presOf" srcId="{DC27D460-9F04-4972-9418-538372E3E23B}" destId="{CB2B0C97-9B23-4108-906A-1B9FFB7277D1}" srcOrd="0" destOrd="0" presId="urn:microsoft.com/office/officeart/2016/7/layout/RepeatingBendingProcessNew"/>
    <dgm:cxn modelId="{873F0EA1-D0E4-4716-9F61-EBD8F6F5F13E}" type="presOf" srcId="{2543B8F5-D1B3-4F76-A542-CFA9A1451512}" destId="{9E42D5B1-B34E-4D02-BF9C-D6087CF805A4}" srcOrd="1" destOrd="0" presId="urn:microsoft.com/office/officeart/2016/7/layout/RepeatingBendingProcessNew"/>
    <dgm:cxn modelId="{010E20A2-B725-4FB1-80CE-90D626907148}" type="presOf" srcId="{A7EAD4B3-7992-4C53-B325-6EDDBA4D8109}" destId="{92B8E400-4FFE-4340-AEFB-B80AF5DCDA2A}" srcOrd="0" destOrd="0" presId="urn:microsoft.com/office/officeart/2016/7/layout/RepeatingBendingProcessNew"/>
    <dgm:cxn modelId="{99A450A3-C23C-4AD8-9B8C-43B2B47C7CB0}" type="presOf" srcId="{2543B8F5-D1B3-4F76-A542-CFA9A1451512}" destId="{04087329-2659-47F8-98EF-0F36B1F7B5DD}" srcOrd="0" destOrd="0" presId="urn:microsoft.com/office/officeart/2016/7/layout/RepeatingBendingProcessNew"/>
    <dgm:cxn modelId="{EEAAD5A6-CA0A-4DB5-97DB-34D1EF4E7F30}" type="presOf" srcId="{74B79D47-3999-4311-8A7F-23263BF6AD92}" destId="{9922F1E2-E48E-4F44-A560-9E3C826139E7}" srcOrd="1" destOrd="0" presId="urn:microsoft.com/office/officeart/2016/7/layout/RepeatingBendingProcessNew"/>
    <dgm:cxn modelId="{4E3F00CC-C51C-4B87-9270-2BD1DF937931}" type="presOf" srcId="{DB106DAA-0168-4B20-B430-E738336BA672}" destId="{5E458A7A-5456-4317-A1D6-22A3263ABC35}" srcOrd="1" destOrd="0" presId="urn:microsoft.com/office/officeart/2016/7/layout/RepeatingBendingProcessNew"/>
    <dgm:cxn modelId="{3B0307CE-276F-4652-B929-D86DBFD149A0}" type="presOf" srcId="{C9E585F0-AA55-42FF-B66A-F52BABFBC5B7}" destId="{27854A68-BBEF-4876-9E1C-19A655446C30}" srcOrd="1" destOrd="0" presId="urn:microsoft.com/office/officeart/2016/7/layout/RepeatingBendingProcessNew"/>
    <dgm:cxn modelId="{248946EF-D7C0-452D-B647-F239A60892F3}" srcId="{C0DBCC31-D54F-4113-8FFA-DAB9161E414A}" destId="{DC27D460-9F04-4972-9418-538372E3E23B}" srcOrd="4" destOrd="0" parTransId="{9C8875D8-5F46-4DC5-A0FD-AA3DB0850D10}" sibTransId="{2543B8F5-D1B3-4F76-A542-CFA9A1451512}"/>
    <dgm:cxn modelId="{CE3BEA8E-AC1E-46AA-AB4E-616953605CFC}" type="presParOf" srcId="{ABA31F58-C78E-4E0E-BDBC-6C19D218A628}" destId="{8300D1AF-29A5-4B07-8AE4-A0CD4762BAAC}" srcOrd="0" destOrd="0" presId="urn:microsoft.com/office/officeart/2016/7/layout/RepeatingBendingProcessNew"/>
    <dgm:cxn modelId="{BF745168-151C-4F64-9F3D-FB1A1199FC20}" type="presParOf" srcId="{ABA31F58-C78E-4E0E-BDBC-6C19D218A628}" destId="{5C011D2F-3D8C-437A-9AA6-7EFFF7C2F4F6}" srcOrd="1" destOrd="0" presId="urn:microsoft.com/office/officeart/2016/7/layout/RepeatingBendingProcessNew"/>
    <dgm:cxn modelId="{A72042C2-1715-4663-9089-2AD2E901DD52}" type="presParOf" srcId="{5C011D2F-3D8C-437A-9AA6-7EFFF7C2F4F6}" destId="{9DCCDDE2-2E84-45B0-9DE5-136498EA2D66}" srcOrd="0" destOrd="0" presId="urn:microsoft.com/office/officeart/2016/7/layout/RepeatingBendingProcessNew"/>
    <dgm:cxn modelId="{819A32DB-996E-4EB4-822B-C3BD511BD62B}" type="presParOf" srcId="{ABA31F58-C78E-4E0E-BDBC-6C19D218A628}" destId="{CA08CF9F-8574-4320-B47C-A7DB31B71295}" srcOrd="2" destOrd="0" presId="urn:microsoft.com/office/officeart/2016/7/layout/RepeatingBendingProcessNew"/>
    <dgm:cxn modelId="{3077FB1A-AA77-4F65-913A-C53CE84E4E53}" type="presParOf" srcId="{ABA31F58-C78E-4E0E-BDBC-6C19D218A628}" destId="{92B8E400-4FFE-4340-AEFB-B80AF5DCDA2A}" srcOrd="3" destOrd="0" presId="urn:microsoft.com/office/officeart/2016/7/layout/RepeatingBendingProcessNew"/>
    <dgm:cxn modelId="{9F5795A9-30D1-4FDD-BDD7-EBD268E22A58}" type="presParOf" srcId="{92B8E400-4FFE-4340-AEFB-B80AF5DCDA2A}" destId="{064A84A6-FAAA-4935-8974-4F436F1371E3}" srcOrd="0" destOrd="0" presId="urn:microsoft.com/office/officeart/2016/7/layout/RepeatingBendingProcessNew"/>
    <dgm:cxn modelId="{C2C9ACBF-D41D-4CE4-83BD-EC01B93EAC5B}" type="presParOf" srcId="{ABA31F58-C78E-4E0E-BDBC-6C19D218A628}" destId="{38062727-F359-4662-8FF8-4AC47F9C0A26}" srcOrd="4" destOrd="0" presId="urn:microsoft.com/office/officeart/2016/7/layout/RepeatingBendingProcessNew"/>
    <dgm:cxn modelId="{726EB439-8963-4C22-9BF4-CFD64301CE85}" type="presParOf" srcId="{ABA31F58-C78E-4E0E-BDBC-6C19D218A628}" destId="{BE06660B-7FB5-4C23-86A8-B85DC92274B6}" srcOrd="5" destOrd="0" presId="urn:microsoft.com/office/officeart/2016/7/layout/RepeatingBendingProcessNew"/>
    <dgm:cxn modelId="{F0808C2F-2FC6-4410-B3A8-4BB5B3BAED2C}" type="presParOf" srcId="{BE06660B-7FB5-4C23-86A8-B85DC92274B6}" destId="{5E458A7A-5456-4317-A1D6-22A3263ABC35}" srcOrd="0" destOrd="0" presId="urn:microsoft.com/office/officeart/2016/7/layout/RepeatingBendingProcessNew"/>
    <dgm:cxn modelId="{C23EDAA0-48DB-481A-B5C0-4A67086E9CB4}" type="presParOf" srcId="{ABA31F58-C78E-4E0E-BDBC-6C19D218A628}" destId="{0C8C5424-E7DF-4D40-A8DB-490140D1D53C}" srcOrd="6" destOrd="0" presId="urn:microsoft.com/office/officeart/2016/7/layout/RepeatingBendingProcessNew"/>
    <dgm:cxn modelId="{B4D9CAF0-372D-4807-AAF5-8A99A8AA61F2}" type="presParOf" srcId="{ABA31F58-C78E-4E0E-BDBC-6C19D218A628}" destId="{2E1CBCE5-4A9D-4CD6-87E0-C51645BAD6E4}" srcOrd="7" destOrd="0" presId="urn:microsoft.com/office/officeart/2016/7/layout/RepeatingBendingProcessNew"/>
    <dgm:cxn modelId="{9C07D10B-EF47-4B44-806D-AC71C496042A}" type="presParOf" srcId="{2E1CBCE5-4A9D-4CD6-87E0-C51645BAD6E4}" destId="{9922F1E2-E48E-4F44-A560-9E3C826139E7}" srcOrd="0" destOrd="0" presId="urn:microsoft.com/office/officeart/2016/7/layout/RepeatingBendingProcessNew"/>
    <dgm:cxn modelId="{F6FF2DBE-07AF-4932-853A-43F1792ED72B}" type="presParOf" srcId="{ABA31F58-C78E-4E0E-BDBC-6C19D218A628}" destId="{CB2B0C97-9B23-4108-906A-1B9FFB7277D1}" srcOrd="8" destOrd="0" presId="urn:microsoft.com/office/officeart/2016/7/layout/RepeatingBendingProcessNew"/>
    <dgm:cxn modelId="{E63C6207-5E10-4985-AEE4-7D52F3F250F8}" type="presParOf" srcId="{ABA31F58-C78E-4E0E-BDBC-6C19D218A628}" destId="{04087329-2659-47F8-98EF-0F36B1F7B5DD}" srcOrd="9" destOrd="0" presId="urn:microsoft.com/office/officeart/2016/7/layout/RepeatingBendingProcessNew"/>
    <dgm:cxn modelId="{D8269EFE-260C-4A6B-9FDA-6EABD0CAA376}" type="presParOf" srcId="{04087329-2659-47F8-98EF-0F36B1F7B5DD}" destId="{9E42D5B1-B34E-4D02-BF9C-D6087CF805A4}" srcOrd="0" destOrd="0" presId="urn:microsoft.com/office/officeart/2016/7/layout/RepeatingBendingProcessNew"/>
    <dgm:cxn modelId="{FCE38EC6-A156-4C6B-838B-1CA9F0CBA8B8}" type="presParOf" srcId="{ABA31F58-C78E-4E0E-BDBC-6C19D218A628}" destId="{863A5A5B-D1B4-4632-A2E2-C6CBC6D2498D}" srcOrd="10" destOrd="0" presId="urn:microsoft.com/office/officeart/2016/7/layout/RepeatingBendingProcessNew"/>
    <dgm:cxn modelId="{C7DE8A74-7CB2-4DD0-A12A-DDBF572811C1}" type="presParOf" srcId="{ABA31F58-C78E-4E0E-BDBC-6C19D218A628}" destId="{F6AFC895-1128-4421-BB5A-7D7C4A7072AE}" srcOrd="11" destOrd="0" presId="urn:microsoft.com/office/officeart/2016/7/layout/RepeatingBendingProcessNew"/>
    <dgm:cxn modelId="{F478A503-71C6-49A0-8D7B-1D2B898DB782}" type="presParOf" srcId="{F6AFC895-1128-4421-BB5A-7D7C4A7072AE}" destId="{27854A68-BBEF-4876-9E1C-19A655446C30}" srcOrd="0" destOrd="0" presId="urn:microsoft.com/office/officeart/2016/7/layout/RepeatingBendingProcessNew"/>
    <dgm:cxn modelId="{C6EC40A2-FDA6-45C3-AB4E-5C9A1FC011C6}" type="presParOf" srcId="{ABA31F58-C78E-4E0E-BDBC-6C19D218A628}" destId="{A5398847-79A8-4F86-B355-7923F6B4FBEB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DBCC31-D54F-4113-8FFA-DAB9161E414A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355599-0135-42A0-81AF-20136C5F7F04}">
      <dgm:prSet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</a:rPr>
            <a:t>Notification</a:t>
          </a:r>
        </a:p>
      </dgm:t>
    </dgm:pt>
    <dgm:pt modelId="{FCE98AFD-2145-45DB-8753-EA203F63402B}" type="parTrans" cxnId="{DFD1AF71-165C-4A6C-BBCD-672A7CBB9930}">
      <dgm:prSet/>
      <dgm:spPr/>
      <dgm:t>
        <a:bodyPr/>
        <a:lstStyle/>
        <a:p>
          <a:endParaRPr lang="en-US"/>
        </a:p>
      </dgm:t>
    </dgm:pt>
    <dgm:pt modelId="{F5BD76A9-ADE5-41F9-954C-87ED9E1DCA50}" type="sibTrans" cxnId="{DFD1AF71-165C-4A6C-BBCD-672A7CBB9930}">
      <dgm:prSet/>
      <dgm:spPr/>
      <dgm:t>
        <a:bodyPr/>
        <a:lstStyle/>
        <a:p>
          <a:endParaRPr lang="en-US"/>
        </a:p>
      </dgm:t>
    </dgm:pt>
    <dgm:pt modelId="{2CAEC725-D6BC-492C-AB95-E4F338BD6640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Research</a:t>
          </a:r>
        </a:p>
      </dgm:t>
    </dgm:pt>
    <dgm:pt modelId="{4C91056C-B7C5-4A1A-863D-ACAF9CC01F4C}" type="parTrans" cxnId="{FAD4550E-45E9-4926-84BB-8FA2E5FE9C34}">
      <dgm:prSet/>
      <dgm:spPr/>
      <dgm:t>
        <a:bodyPr/>
        <a:lstStyle/>
        <a:p>
          <a:endParaRPr lang="en-US"/>
        </a:p>
      </dgm:t>
    </dgm:pt>
    <dgm:pt modelId="{DB106DAA-0168-4B20-B430-E738336BA672}" type="sibTrans" cxnId="{FAD4550E-45E9-4926-84BB-8FA2E5FE9C34}">
      <dgm:prSet/>
      <dgm:spPr/>
      <dgm:t>
        <a:bodyPr/>
        <a:lstStyle/>
        <a:p>
          <a:endParaRPr lang="en-US"/>
        </a:p>
      </dgm:t>
    </dgm:pt>
    <dgm:pt modelId="{EE455047-E465-434B-892E-F5C024EA557B}">
      <dgm:prSet/>
      <dgm:spPr>
        <a:solidFill>
          <a:srgbClr val="00B0F0"/>
        </a:solidFill>
      </dgm:spPr>
      <dgm:t>
        <a:bodyPr/>
        <a:lstStyle/>
        <a:p>
          <a:r>
            <a:rPr lang="en-US"/>
            <a:t>Mitigation</a:t>
          </a:r>
        </a:p>
      </dgm:t>
    </dgm:pt>
    <dgm:pt modelId="{E971B1AA-F9BA-4767-95D7-A30401DF692C}" type="parTrans" cxnId="{11BDE510-CF35-41DD-8077-A206DE8E24E7}">
      <dgm:prSet/>
      <dgm:spPr/>
      <dgm:t>
        <a:bodyPr/>
        <a:lstStyle/>
        <a:p>
          <a:endParaRPr lang="en-US"/>
        </a:p>
      </dgm:t>
    </dgm:pt>
    <dgm:pt modelId="{74B79D47-3999-4311-8A7F-23263BF6AD92}" type="sibTrans" cxnId="{11BDE510-CF35-41DD-8077-A206DE8E24E7}">
      <dgm:prSet/>
      <dgm:spPr/>
      <dgm:t>
        <a:bodyPr/>
        <a:lstStyle/>
        <a:p>
          <a:endParaRPr lang="en-US"/>
        </a:p>
      </dgm:t>
    </dgm:pt>
    <dgm:pt modelId="{DC27D460-9F04-4972-9418-538372E3E23B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Document Incident</a:t>
          </a:r>
        </a:p>
      </dgm:t>
    </dgm:pt>
    <dgm:pt modelId="{9C8875D8-5F46-4DC5-A0FD-AA3DB0850D10}" type="parTrans" cxnId="{248946EF-D7C0-452D-B647-F239A60892F3}">
      <dgm:prSet/>
      <dgm:spPr/>
      <dgm:t>
        <a:bodyPr/>
        <a:lstStyle/>
        <a:p>
          <a:endParaRPr lang="en-US"/>
        </a:p>
      </dgm:t>
    </dgm:pt>
    <dgm:pt modelId="{2543B8F5-D1B3-4F76-A542-CFA9A1451512}" type="sibTrans" cxnId="{248946EF-D7C0-452D-B647-F239A60892F3}">
      <dgm:prSet/>
      <dgm:spPr/>
      <dgm:t>
        <a:bodyPr/>
        <a:lstStyle/>
        <a:p>
          <a:endParaRPr lang="en-US"/>
        </a:p>
      </dgm:t>
    </dgm:pt>
    <dgm:pt modelId="{1D1915A1-8C48-4514-A48F-765026855FDD}">
      <dgm:prSet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</a:rPr>
            <a:t>Resolution</a:t>
          </a:r>
        </a:p>
      </dgm:t>
    </dgm:pt>
    <dgm:pt modelId="{D239302A-0437-4062-8AB6-C05476BE1EC8}" type="parTrans" cxnId="{95A56E8C-E751-4BF6-A76F-1DC6F1F3DFC6}">
      <dgm:prSet/>
      <dgm:spPr/>
      <dgm:t>
        <a:bodyPr/>
        <a:lstStyle/>
        <a:p>
          <a:endParaRPr lang="en-US"/>
        </a:p>
      </dgm:t>
    </dgm:pt>
    <dgm:pt modelId="{C9E585F0-AA55-42FF-B66A-F52BABFBC5B7}" type="sibTrans" cxnId="{95A56E8C-E751-4BF6-A76F-1DC6F1F3DFC6}">
      <dgm:prSet/>
      <dgm:spPr/>
      <dgm:t>
        <a:bodyPr/>
        <a:lstStyle/>
        <a:p>
          <a:endParaRPr lang="en-US"/>
        </a:p>
      </dgm:t>
    </dgm:pt>
    <dgm:pt modelId="{71B80E8C-7B86-4A9D-9A46-CDE539E013D5}">
      <dgm:prSet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</a:rPr>
            <a:t>Team Review</a:t>
          </a:r>
        </a:p>
      </dgm:t>
    </dgm:pt>
    <dgm:pt modelId="{88B54558-A9A1-492E-8293-35D67DF4E7C5}" type="parTrans" cxnId="{8D74543A-40D6-4784-86A9-D7B44DC80830}">
      <dgm:prSet/>
      <dgm:spPr/>
      <dgm:t>
        <a:bodyPr/>
        <a:lstStyle/>
        <a:p>
          <a:endParaRPr lang="en-US"/>
        </a:p>
      </dgm:t>
    </dgm:pt>
    <dgm:pt modelId="{3A64C37E-4B65-4E32-B066-5E724E63A08E}" type="sibTrans" cxnId="{8D74543A-40D6-4784-86A9-D7B44DC80830}">
      <dgm:prSet/>
      <dgm:spPr/>
      <dgm:t>
        <a:bodyPr/>
        <a:lstStyle/>
        <a:p>
          <a:endParaRPr lang="en-US"/>
        </a:p>
      </dgm:t>
    </dgm:pt>
    <dgm:pt modelId="{95D8F55C-1E2A-4121-8C94-C83DA0ADFFAA}">
      <dgm:prSet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</a:rPr>
            <a:t>Check Documentation</a:t>
          </a:r>
        </a:p>
      </dgm:t>
    </dgm:pt>
    <dgm:pt modelId="{38F930A5-FEE4-4CDF-9E5B-A8E5505A9A5D}" type="parTrans" cxnId="{104A9C6A-D2E6-4EF5-A630-CB2E0C12C2EA}">
      <dgm:prSet/>
      <dgm:spPr/>
      <dgm:t>
        <a:bodyPr/>
        <a:lstStyle/>
        <a:p>
          <a:endParaRPr lang="en-US"/>
        </a:p>
      </dgm:t>
    </dgm:pt>
    <dgm:pt modelId="{A7EAD4B3-7992-4C53-B325-6EDDBA4D8109}" type="sibTrans" cxnId="{104A9C6A-D2E6-4EF5-A630-CB2E0C12C2EA}">
      <dgm:prSet/>
      <dgm:spPr/>
      <dgm:t>
        <a:bodyPr/>
        <a:lstStyle/>
        <a:p>
          <a:endParaRPr lang="en-US"/>
        </a:p>
      </dgm:t>
    </dgm:pt>
    <dgm:pt modelId="{ABA31F58-C78E-4E0E-BDBC-6C19D218A628}" type="pres">
      <dgm:prSet presAssocID="{C0DBCC31-D54F-4113-8FFA-DAB9161E414A}" presName="Name0" presStyleCnt="0">
        <dgm:presLayoutVars>
          <dgm:dir/>
          <dgm:resizeHandles val="exact"/>
        </dgm:presLayoutVars>
      </dgm:prSet>
      <dgm:spPr/>
    </dgm:pt>
    <dgm:pt modelId="{8300D1AF-29A5-4B07-8AE4-A0CD4762BAAC}" type="pres">
      <dgm:prSet presAssocID="{B9355599-0135-42A0-81AF-20136C5F7F04}" presName="node" presStyleLbl="node1" presStyleIdx="0" presStyleCnt="7">
        <dgm:presLayoutVars>
          <dgm:bulletEnabled val="1"/>
        </dgm:presLayoutVars>
      </dgm:prSet>
      <dgm:spPr/>
    </dgm:pt>
    <dgm:pt modelId="{5C011D2F-3D8C-437A-9AA6-7EFFF7C2F4F6}" type="pres">
      <dgm:prSet presAssocID="{F5BD76A9-ADE5-41F9-954C-87ED9E1DCA50}" presName="sibTrans" presStyleLbl="sibTrans1D1" presStyleIdx="0" presStyleCnt="6"/>
      <dgm:spPr/>
    </dgm:pt>
    <dgm:pt modelId="{9DCCDDE2-2E84-45B0-9DE5-136498EA2D66}" type="pres">
      <dgm:prSet presAssocID="{F5BD76A9-ADE5-41F9-954C-87ED9E1DCA50}" presName="connectorText" presStyleLbl="sibTrans1D1" presStyleIdx="0" presStyleCnt="6"/>
      <dgm:spPr/>
    </dgm:pt>
    <dgm:pt modelId="{CA08CF9F-8574-4320-B47C-A7DB31B71295}" type="pres">
      <dgm:prSet presAssocID="{95D8F55C-1E2A-4121-8C94-C83DA0ADFFAA}" presName="node" presStyleLbl="node1" presStyleIdx="1" presStyleCnt="7">
        <dgm:presLayoutVars>
          <dgm:bulletEnabled val="1"/>
        </dgm:presLayoutVars>
      </dgm:prSet>
      <dgm:spPr/>
    </dgm:pt>
    <dgm:pt modelId="{92B8E400-4FFE-4340-AEFB-B80AF5DCDA2A}" type="pres">
      <dgm:prSet presAssocID="{A7EAD4B3-7992-4C53-B325-6EDDBA4D8109}" presName="sibTrans" presStyleLbl="sibTrans1D1" presStyleIdx="1" presStyleCnt="6"/>
      <dgm:spPr/>
    </dgm:pt>
    <dgm:pt modelId="{064A84A6-FAAA-4935-8974-4F436F1371E3}" type="pres">
      <dgm:prSet presAssocID="{A7EAD4B3-7992-4C53-B325-6EDDBA4D8109}" presName="connectorText" presStyleLbl="sibTrans1D1" presStyleIdx="1" presStyleCnt="6"/>
      <dgm:spPr/>
    </dgm:pt>
    <dgm:pt modelId="{38062727-F359-4662-8FF8-4AC47F9C0A26}" type="pres">
      <dgm:prSet presAssocID="{2CAEC725-D6BC-492C-AB95-E4F338BD6640}" presName="node" presStyleLbl="node1" presStyleIdx="2" presStyleCnt="7">
        <dgm:presLayoutVars>
          <dgm:bulletEnabled val="1"/>
        </dgm:presLayoutVars>
      </dgm:prSet>
      <dgm:spPr/>
    </dgm:pt>
    <dgm:pt modelId="{BE06660B-7FB5-4C23-86A8-B85DC92274B6}" type="pres">
      <dgm:prSet presAssocID="{DB106DAA-0168-4B20-B430-E738336BA672}" presName="sibTrans" presStyleLbl="sibTrans1D1" presStyleIdx="2" presStyleCnt="6"/>
      <dgm:spPr/>
    </dgm:pt>
    <dgm:pt modelId="{5E458A7A-5456-4317-A1D6-22A3263ABC35}" type="pres">
      <dgm:prSet presAssocID="{DB106DAA-0168-4B20-B430-E738336BA672}" presName="connectorText" presStyleLbl="sibTrans1D1" presStyleIdx="2" presStyleCnt="6"/>
      <dgm:spPr/>
    </dgm:pt>
    <dgm:pt modelId="{0C8C5424-E7DF-4D40-A8DB-490140D1D53C}" type="pres">
      <dgm:prSet presAssocID="{EE455047-E465-434B-892E-F5C024EA557B}" presName="node" presStyleLbl="node1" presStyleIdx="3" presStyleCnt="7">
        <dgm:presLayoutVars>
          <dgm:bulletEnabled val="1"/>
        </dgm:presLayoutVars>
      </dgm:prSet>
      <dgm:spPr/>
    </dgm:pt>
    <dgm:pt modelId="{2E1CBCE5-4A9D-4CD6-87E0-C51645BAD6E4}" type="pres">
      <dgm:prSet presAssocID="{74B79D47-3999-4311-8A7F-23263BF6AD92}" presName="sibTrans" presStyleLbl="sibTrans1D1" presStyleIdx="3" presStyleCnt="6"/>
      <dgm:spPr/>
    </dgm:pt>
    <dgm:pt modelId="{9922F1E2-E48E-4F44-A560-9E3C826139E7}" type="pres">
      <dgm:prSet presAssocID="{74B79D47-3999-4311-8A7F-23263BF6AD92}" presName="connectorText" presStyleLbl="sibTrans1D1" presStyleIdx="3" presStyleCnt="6"/>
      <dgm:spPr/>
    </dgm:pt>
    <dgm:pt modelId="{CB2B0C97-9B23-4108-906A-1B9FFB7277D1}" type="pres">
      <dgm:prSet presAssocID="{DC27D460-9F04-4972-9418-538372E3E23B}" presName="node" presStyleLbl="node1" presStyleIdx="4" presStyleCnt="7">
        <dgm:presLayoutVars>
          <dgm:bulletEnabled val="1"/>
        </dgm:presLayoutVars>
      </dgm:prSet>
      <dgm:spPr/>
    </dgm:pt>
    <dgm:pt modelId="{04087329-2659-47F8-98EF-0F36B1F7B5DD}" type="pres">
      <dgm:prSet presAssocID="{2543B8F5-D1B3-4F76-A542-CFA9A1451512}" presName="sibTrans" presStyleLbl="sibTrans1D1" presStyleIdx="4" presStyleCnt="6"/>
      <dgm:spPr/>
    </dgm:pt>
    <dgm:pt modelId="{9E42D5B1-B34E-4D02-BF9C-D6087CF805A4}" type="pres">
      <dgm:prSet presAssocID="{2543B8F5-D1B3-4F76-A542-CFA9A1451512}" presName="connectorText" presStyleLbl="sibTrans1D1" presStyleIdx="4" presStyleCnt="6"/>
      <dgm:spPr/>
    </dgm:pt>
    <dgm:pt modelId="{863A5A5B-D1B4-4632-A2E2-C6CBC6D2498D}" type="pres">
      <dgm:prSet presAssocID="{1D1915A1-8C48-4514-A48F-765026855FDD}" presName="node" presStyleLbl="node1" presStyleIdx="5" presStyleCnt="7">
        <dgm:presLayoutVars>
          <dgm:bulletEnabled val="1"/>
        </dgm:presLayoutVars>
      </dgm:prSet>
      <dgm:spPr/>
    </dgm:pt>
    <dgm:pt modelId="{F6AFC895-1128-4421-BB5A-7D7C4A7072AE}" type="pres">
      <dgm:prSet presAssocID="{C9E585F0-AA55-42FF-B66A-F52BABFBC5B7}" presName="sibTrans" presStyleLbl="sibTrans1D1" presStyleIdx="5" presStyleCnt="6"/>
      <dgm:spPr/>
    </dgm:pt>
    <dgm:pt modelId="{27854A68-BBEF-4876-9E1C-19A655446C30}" type="pres">
      <dgm:prSet presAssocID="{C9E585F0-AA55-42FF-B66A-F52BABFBC5B7}" presName="connectorText" presStyleLbl="sibTrans1D1" presStyleIdx="5" presStyleCnt="6"/>
      <dgm:spPr/>
    </dgm:pt>
    <dgm:pt modelId="{A5398847-79A8-4F86-B355-7923F6B4FBEB}" type="pres">
      <dgm:prSet presAssocID="{71B80E8C-7B86-4A9D-9A46-CDE539E013D5}" presName="node" presStyleLbl="node1" presStyleIdx="6" presStyleCnt="7">
        <dgm:presLayoutVars>
          <dgm:bulletEnabled val="1"/>
        </dgm:presLayoutVars>
      </dgm:prSet>
      <dgm:spPr/>
    </dgm:pt>
  </dgm:ptLst>
  <dgm:cxnLst>
    <dgm:cxn modelId="{BEC0EE07-2AAA-4CE8-8BB9-7D0B6968446B}" type="presOf" srcId="{DB106DAA-0168-4B20-B430-E738336BA672}" destId="{BE06660B-7FB5-4C23-86A8-B85DC92274B6}" srcOrd="0" destOrd="0" presId="urn:microsoft.com/office/officeart/2016/7/layout/RepeatingBendingProcessNew"/>
    <dgm:cxn modelId="{FAD4550E-45E9-4926-84BB-8FA2E5FE9C34}" srcId="{C0DBCC31-D54F-4113-8FFA-DAB9161E414A}" destId="{2CAEC725-D6BC-492C-AB95-E4F338BD6640}" srcOrd="2" destOrd="0" parTransId="{4C91056C-B7C5-4A1A-863D-ACAF9CC01F4C}" sibTransId="{DB106DAA-0168-4B20-B430-E738336BA672}"/>
    <dgm:cxn modelId="{11BDE510-CF35-41DD-8077-A206DE8E24E7}" srcId="{C0DBCC31-D54F-4113-8FFA-DAB9161E414A}" destId="{EE455047-E465-434B-892E-F5C024EA557B}" srcOrd="3" destOrd="0" parTransId="{E971B1AA-F9BA-4767-95D7-A30401DF692C}" sibTransId="{74B79D47-3999-4311-8A7F-23263BF6AD92}"/>
    <dgm:cxn modelId="{B9AF8217-309D-4067-B90B-EE4ED371AA6A}" type="presOf" srcId="{1D1915A1-8C48-4514-A48F-765026855FDD}" destId="{863A5A5B-D1B4-4632-A2E2-C6CBC6D2498D}" srcOrd="0" destOrd="0" presId="urn:microsoft.com/office/officeart/2016/7/layout/RepeatingBendingProcessNew"/>
    <dgm:cxn modelId="{9E24671D-400A-47A4-9288-67BB4AD2C59A}" type="presOf" srcId="{EE455047-E465-434B-892E-F5C024EA557B}" destId="{0C8C5424-E7DF-4D40-A8DB-490140D1D53C}" srcOrd="0" destOrd="0" presId="urn:microsoft.com/office/officeart/2016/7/layout/RepeatingBendingProcessNew"/>
    <dgm:cxn modelId="{0BA1B11E-A91D-4DFB-BDC0-07316C0F7E01}" type="presOf" srcId="{F5BD76A9-ADE5-41F9-954C-87ED9E1DCA50}" destId="{9DCCDDE2-2E84-45B0-9DE5-136498EA2D66}" srcOrd="1" destOrd="0" presId="urn:microsoft.com/office/officeart/2016/7/layout/RepeatingBendingProcessNew"/>
    <dgm:cxn modelId="{2342CB23-7F98-426F-9A9A-F57D220AFBED}" type="presOf" srcId="{B9355599-0135-42A0-81AF-20136C5F7F04}" destId="{8300D1AF-29A5-4B07-8AE4-A0CD4762BAAC}" srcOrd="0" destOrd="0" presId="urn:microsoft.com/office/officeart/2016/7/layout/RepeatingBendingProcessNew"/>
    <dgm:cxn modelId="{8D74543A-40D6-4784-86A9-D7B44DC80830}" srcId="{C0DBCC31-D54F-4113-8FFA-DAB9161E414A}" destId="{71B80E8C-7B86-4A9D-9A46-CDE539E013D5}" srcOrd="6" destOrd="0" parTransId="{88B54558-A9A1-492E-8293-35D67DF4E7C5}" sibTransId="{3A64C37E-4B65-4E32-B066-5E724E63A08E}"/>
    <dgm:cxn modelId="{8C035943-D178-4163-9ECD-9F8B9495DA6A}" type="presOf" srcId="{95D8F55C-1E2A-4121-8C94-C83DA0ADFFAA}" destId="{CA08CF9F-8574-4320-B47C-A7DB31B71295}" srcOrd="0" destOrd="0" presId="urn:microsoft.com/office/officeart/2016/7/layout/RepeatingBendingProcessNew"/>
    <dgm:cxn modelId="{29AE8163-3B16-405E-835E-31CE2B229D0A}" type="presOf" srcId="{A7EAD4B3-7992-4C53-B325-6EDDBA4D8109}" destId="{064A84A6-FAAA-4935-8974-4F436F1371E3}" srcOrd="1" destOrd="0" presId="urn:microsoft.com/office/officeart/2016/7/layout/RepeatingBendingProcessNew"/>
    <dgm:cxn modelId="{D099FB63-F7C6-4D32-8501-3632F3BE4406}" type="presOf" srcId="{F5BD76A9-ADE5-41F9-954C-87ED9E1DCA50}" destId="{5C011D2F-3D8C-437A-9AA6-7EFFF7C2F4F6}" srcOrd="0" destOrd="0" presId="urn:microsoft.com/office/officeart/2016/7/layout/RepeatingBendingProcessNew"/>
    <dgm:cxn modelId="{3905CA64-3BD6-4E54-B523-2A5C63C4AECB}" type="presOf" srcId="{71B80E8C-7B86-4A9D-9A46-CDE539E013D5}" destId="{A5398847-79A8-4F86-B355-7923F6B4FBEB}" srcOrd="0" destOrd="0" presId="urn:microsoft.com/office/officeart/2016/7/layout/RepeatingBendingProcessNew"/>
    <dgm:cxn modelId="{104A9C6A-D2E6-4EF5-A630-CB2E0C12C2EA}" srcId="{C0DBCC31-D54F-4113-8FFA-DAB9161E414A}" destId="{95D8F55C-1E2A-4121-8C94-C83DA0ADFFAA}" srcOrd="1" destOrd="0" parTransId="{38F930A5-FEE4-4CDF-9E5B-A8E5505A9A5D}" sibTransId="{A7EAD4B3-7992-4C53-B325-6EDDBA4D8109}"/>
    <dgm:cxn modelId="{6FEE1B51-37B2-4B86-896C-FBE6A38D2D17}" type="presOf" srcId="{C0DBCC31-D54F-4113-8FFA-DAB9161E414A}" destId="{ABA31F58-C78E-4E0E-BDBC-6C19D218A628}" srcOrd="0" destOrd="0" presId="urn:microsoft.com/office/officeart/2016/7/layout/RepeatingBendingProcessNew"/>
    <dgm:cxn modelId="{DFD1AF71-165C-4A6C-BBCD-672A7CBB9930}" srcId="{C0DBCC31-D54F-4113-8FFA-DAB9161E414A}" destId="{B9355599-0135-42A0-81AF-20136C5F7F04}" srcOrd="0" destOrd="0" parTransId="{FCE98AFD-2145-45DB-8753-EA203F63402B}" sibTransId="{F5BD76A9-ADE5-41F9-954C-87ED9E1DCA50}"/>
    <dgm:cxn modelId="{C909335A-2165-42BD-9C9C-C647008A12C1}" type="presOf" srcId="{74B79D47-3999-4311-8A7F-23263BF6AD92}" destId="{2E1CBCE5-4A9D-4CD6-87E0-C51645BAD6E4}" srcOrd="0" destOrd="0" presId="urn:microsoft.com/office/officeart/2016/7/layout/RepeatingBendingProcessNew"/>
    <dgm:cxn modelId="{95A56E8C-E751-4BF6-A76F-1DC6F1F3DFC6}" srcId="{C0DBCC31-D54F-4113-8FFA-DAB9161E414A}" destId="{1D1915A1-8C48-4514-A48F-765026855FDD}" srcOrd="5" destOrd="0" parTransId="{D239302A-0437-4062-8AB6-C05476BE1EC8}" sibTransId="{C9E585F0-AA55-42FF-B66A-F52BABFBC5B7}"/>
    <dgm:cxn modelId="{BFACB297-20FE-401B-B12D-D5FD68FCB511}" type="presOf" srcId="{2CAEC725-D6BC-492C-AB95-E4F338BD6640}" destId="{38062727-F359-4662-8FF8-4AC47F9C0A26}" srcOrd="0" destOrd="0" presId="urn:microsoft.com/office/officeart/2016/7/layout/RepeatingBendingProcessNew"/>
    <dgm:cxn modelId="{4EA9AE9B-D05A-4544-A1C9-7D6C0367CDD3}" type="presOf" srcId="{C9E585F0-AA55-42FF-B66A-F52BABFBC5B7}" destId="{F6AFC895-1128-4421-BB5A-7D7C4A7072AE}" srcOrd="0" destOrd="0" presId="urn:microsoft.com/office/officeart/2016/7/layout/RepeatingBendingProcessNew"/>
    <dgm:cxn modelId="{B50CA3A0-B897-4067-AAA1-941E327268D9}" type="presOf" srcId="{DC27D460-9F04-4972-9418-538372E3E23B}" destId="{CB2B0C97-9B23-4108-906A-1B9FFB7277D1}" srcOrd="0" destOrd="0" presId="urn:microsoft.com/office/officeart/2016/7/layout/RepeatingBendingProcessNew"/>
    <dgm:cxn modelId="{873F0EA1-D0E4-4716-9F61-EBD8F6F5F13E}" type="presOf" srcId="{2543B8F5-D1B3-4F76-A542-CFA9A1451512}" destId="{9E42D5B1-B34E-4D02-BF9C-D6087CF805A4}" srcOrd="1" destOrd="0" presId="urn:microsoft.com/office/officeart/2016/7/layout/RepeatingBendingProcessNew"/>
    <dgm:cxn modelId="{010E20A2-B725-4FB1-80CE-90D626907148}" type="presOf" srcId="{A7EAD4B3-7992-4C53-B325-6EDDBA4D8109}" destId="{92B8E400-4FFE-4340-AEFB-B80AF5DCDA2A}" srcOrd="0" destOrd="0" presId="urn:microsoft.com/office/officeart/2016/7/layout/RepeatingBendingProcessNew"/>
    <dgm:cxn modelId="{99A450A3-C23C-4AD8-9B8C-43B2B47C7CB0}" type="presOf" srcId="{2543B8F5-D1B3-4F76-A542-CFA9A1451512}" destId="{04087329-2659-47F8-98EF-0F36B1F7B5DD}" srcOrd="0" destOrd="0" presId="urn:microsoft.com/office/officeart/2016/7/layout/RepeatingBendingProcessNew"/>
    <dgm:cxn modelId="{EEAAD5A6-CA0A-4DB5-97DB-34D1EF4E7F30}" type="presOf" srcId="{74B79D47-3999-4311-8A7F-23263BF6AD92}" destId="{9922F1E2-E48E-4F44-A560-9E3C826139E7}" srcOrd="1" destOrd="0" presId="urn:microsoft.com/office/officeart/2016/7/layout/RepeatingBendingProcessNew"/>
    <dgm:cxn modelId="{4E3F00CC-C51C-4B87-9270-2BD1DF937931}" type="presOf" srcId="{DB106DAA-0168-4B20-B430-E738336BA672}" destId="{5E458A7A-5456-4317-A1D6-22A3263ABC35}" srcOrd="1" destOrd="0" presId="urn:microsoft.com/office/officeart/2016/7/layout/RepeatingBendingProcessNew"/>
    <dgm:cxn modelId="{3B0307CE-276F-4652-B929-D86DBFD149A0}" type="presOf" srcId="{C9E585F0-AA55-42FF-B66A-F52BABFBC5B7}" destId="{27854A68-BBEF-4876-9E1C-19A655446C30}" srcOrd="1" destOrd="0" presId="urn:microsoft.com/office/officeart/2016/7/layout/RepeatingBendingProcessNew"/>
    <dgm:cxn modelId="{248946EF-D7C0-452D-B647-F239A60892F3}" srcId="{C0DBCC31-D54F-4113-8FFA-DAB9161E414A}" destId="{DC27D460-9F04-4972-9418-538372E3E23B}" srcOrd="4" destOrd="0" parTransId="{9C8875D8-5F46-4DC5-A0FD-AA3DB0850D10}" sibTransId="{2543B8F5-D1B3-4F76-A542-CFA9A1451512}"/>
    <dgm:cxn modelId="{CE3BEA8E-AC1E-46AA-AB4E-616953605CFC}" type="presParOf" srcId="{ABA31F58-C78E-4E0E-BDBC-6C19D218A628}" destId="{8300D1AF-29A5-4B07-8AE4-A0CD4762BAAC}" srcOrd="0" destOrd="0" presId="urn:microsoft.com/office/officeart/2016/7/layout/RepeatingBendingProcessNew"/>
    <dgm:cxn modelId="{BF745168-151C-4F64-9F3D-FB1A1199FC20}" type="presParOf" srcId="{ABA31F58-C78E-4E0E-BDBC-6C19D218A628}" destId="{5C011D2F-3D8C-437A-9AA6-7EFFF7C2F4F6}" srcOrd="1" destOrd="0" presId="urn:microsoft.com/office/officeart/2016/7/layout/RepeatingBendingProcessNew"/>
    <dgm:cxn modelId="{A72042C2-1715-4663-9089-2AD2E901DD52}" type="presParOf" srcId="{5C011D2F-3D8C-437A-9AA6-7EFFF7C2F4F6}" destId="{9DCCDDE2-2E84-45B0-9DE5-136498EA2D66}" srcOrd="0" destOrd="0" presId="urn:microsoft.com/office/officeart/2016/7/layout/RepeatingBendingProcessNew"/>
    <dgm:cxn modelId="{819A32DB-996E-4EB4-822B-C3BD511BD62B}" type="presParOf" srcId="{ABA31F58-C78E-4E0E-BDBC-6C19D218A628}" destId="{CA08CF9F-8574-4320-B47C-A7DB31B71295}" srcOrd="2" destOrd="0" presId="urn:microsoft.com/office/officeart/2016/7/layout/RepeatingBendingProcessNew"/>
    <dgm:cxn modelId="{3077FB1A-AA77-4F65-913A-C53CE84E4E53}" type="presParOf" srcId="{ABA31F58-C78E-4E0E-BDBC-6C19D218A628}" destId="{92B8E400-4FFE-4340-AEFB-B80AF5DCDA2A}" srcOrd="3" destOrd="0" presId="urn:microsoft.com/office/officeart/2016/7/layout/RepeatingBendingProcessNew"/>
    <dgm:cxn modelId="{9F5795A9-30D1-4FDD-BDD7-EBD268E22A58}" type="presParOf" srcId="{92B8E400-4FFE-4340-AEFB-B80AF5DCDA2A}" destId="{064A84A6-FAAA-4935-8974-4F436F1371E3}" srcOrd="0" destOrd="0" presId="urn:microsoft.com/office/officeart/2016/7/layout/RepeatingBendingProcessNew"/>
    <dgm:cxn modelId="{C2C9ACBF-D41D-4CE4-83BD-EC01B93EAC5B}" type="presParOf" srcId="{ABA31F58-C78E-4E0E-BDBC-6C19D218A628}" destId="{38062727-F359-4662-8FF8-4AC47F9C0A26}" srcOrd="4" destOrd="0" presId="urn:microsoft.com/office/officeart/2016/7/layout/RepeatingBendingProcessNew"/>
    <dgm:cxn modelId="{726EB439-8963-4C22-9BF4-CFD64301CE85}" type="presParOf" srcId="{ABA31F58-C78E-4E0E-BDBC-6C19D218A628}" destId="{BE06660B-7FB5-4C23-86A8-B85DC92274B6}" srcOrd="5" destOrd="0" presId="urn:microsoft.com/office/officeart/2016/7/layout/RepeatingBendingProcessNew"/>
    <dgm:cxn modelId="{F0808C2F-2FC6-4410-B3A8-4BB5B3BAED2C}" type="presParOf" srcId="{BE06660B-7FB5-4C23-86A8-B85DC92274B6}" destId="{5E458A7A-5456-4317-A1D6-22A3263ABC35}" srcOrd="0" destOrd="0" presId="urn:microsoft.com/office/officeart/2016/7/layout/RepeatingBendingProcessNew"/>
    <dgm:cxn modelId="{C23EDAA0-48DB-481A-B5C0-4A67086E9CB4}" type="presParOf" srcId="{ABA31F58-C78E-4E0E-BDBC-6C19D218A628}" destId="{0C8C5424-E7DF-4D40-A8DB-490140D1D53C}" srcOrd="6" destOrd="0" presId="urn:microsoft.com/office/officeart/2016/7/layout/RepeatingBendingProcessNew"/>
    <dgm:cxn modelId="{B4D9CAF0-372D-4807-AAF5-8A99A8AA61F2}" type="presParOf" srcId="{ABA31F58-C78E-4E0E-BDBC-6C19D218A628}" destId="{2E1CBCE5-4A9D-4CD6-87E0-C51645BAD6E4}" srcOrd="7" destOrd="0" presId="urn:microsoft.com/office/officeart/2016/7/layout/RepeatingBendingProcessNew"/>
    <dgm:cxn modelId="{9C07D10B-EF47-4B44-806D-AC71C496042A}" type="presParOf" srcId="{2E1CBCE5-4A9D-4CD6-87E0-C51645BAD6E4}" destId="{9922F1E2-E48E-4F44-A560-9E3C826139E7}" srcOrd="0" destOrd="0" presId="urn:microsoft.com/office/officeart/2016/7/layout/RepeatingBendingProcessNew"/>
    <dgm:cxn modelId="{F6FF2DBE-07AF-4932-853A-43F1792ED72B}" type="presParOf" srcId="{ABA31F58-C78E-4E0E-BDBC-6C19D218A628}" destId="{CB2B0C97-9B23-4108-906A-1B9FFB7277D1}" srcOrd="8" destOrd="0" presId="urn:microsoft.com/office/officeart/2016/7/layout/RepeatingBendingProcessNew"/>
    <dgm:cxn modelId="{E63C6207-5E10-4985-AEE4-7D52F3F250F8}" type="presParOf" srcId="{ABA31F58-C78E-4E0E-BDBC-6C19D218A628}" destId="{04087329-2659-47F8-98EF-0F36B1F7B5DD}" srcOrd="9" destOrd="0" presId="urn:microsoft.com/office/officeart/2016/7/layout/RepeatingBendingProcessNew"/>
    <dgm:cxn modelId="{D8269EFE-260C-4A6B-9FDA-6EABD0CAA376}" type="presParOf" srcId="{04087329-2659-47F8-98EF-0F36B1F7B5DD}" destId="{9E42D5B1-B34E-4D02-BF9C-D6087CF805A4}" srcOrd="0" destOrd="0" presId="urn:microsoft.com/office/officeart/2016/7/layout/RepeatingBendingProcessNew"/>
    <dgm:cxn modelId="{FCE38EC6-A156-4C6B-838B-1CA9F0CBA8B8}" type="presParOf" srcId="{ABA31F58-C78E-4E0E-BDBC-6C19D218A628}" destId="{863A5A5B-D1B4-4632-A2E2-C6CBC6D2498D}" srcOrd="10" destOrd="0" presId="urn:microsoft.com/office/officeart/2016/7/layout/RepeatingBendingProcessNew"/>
    <dgm:cxn modelId="{C7DE8A74-7CB2-4DD0-A12A-DDBF572811C1}" type="presParOf" srcId="{ABA31F58-C78E-4E0E-BDBC-6C19D218A628}" destId="{F6AFC895-1128-4421-BB5A-7D7C4A7072AE}" srcOrd="11" destOrd="0" presId="urn:microsoft.com/office/officeart/2016/7/layout/RepeatingBendingProcessNew"/>
    <dgm:cxn modelId="{F478A503-71C6-49A0-8D7B-1D2B898DB782}" type="presParOf" srcId="{F6AFC895-1128-4421-BB5A-7D7C4A7072AE}" destId="{27854A68-BBEF-4876-9E1C-19A655446C30}" srcOrd="0" destOrd="0" presId="urn:microsoft.com/office/officeart/2016/7/layout/RepeatingBendingProcessNew"/>
    <dgm:cxn modelId="{C6EC40A2-FDA6-45C3-AB4E-5C9A1FC011C6}" type="presParOf" srcId="{ABA31F58-C78E-4E0E-BDBC-6C19D218A628}" destId="{A5398847-79A8-4F86-B355-7923F6B4FBEB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DBCC31-D54F-4113-8FFA-DAB9161E414A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AEC725-D6BC-492C-AB95-E4F338BD6640}">
      <dgm:prSet/>
      <dgm:spPr/>
      <dgm:t>
        <a:bodyPr/>
        <a:lstStyle/>
        <a:p>
          <a:r>
            <a:rPr lang="en-US" dirty="0"/>
            <a:t>Research</a:t>
          </a:r>
        </a:p>
      </dgm:t>
    </dgm:pt>
    <dgm:pt modelId="{4C91056C-B7C5-4A1A-863D-ACAF9CC01F4C}" type="parTrans" cxnId="{FAD4550E-45E9-4926-84BB-8FA2E5FE9C34}">
      <dgm:prSet/>
      <dgm:spPr/>
      <dgm:t>
        <a:bodyPr/>
        <a:lstStyle/>
        <a:p>
          <a:endParaRPr lang="en-US"/>
        </a:p>
      </dgm:t>
    </dgm:pt>
    <dgm:pt modelId="{DB106DAA-0168-4B20-B430-E738336BA672}" type="sibTrans" cxnId="{FAD4550E-45E9-4926-84BB-8FA2E5FE9C34}">
      <dgm:prSet/>
      <dgm:spPr/>
      <dgm:t>
        <a:bodyPr/>
        <a:lstStyle/>
        <a:p>
          <a:endParaRPr lang="en-US"/>
        </a:p>
      </dgm:t>
    </dgm:pt>
    <dgm:pt modelId="{EE455047-E465-434B-892E-F5C024EA557B}">
      <dgm:prSet/>
      <dgm:spPr/>
      <dgm:t>
        <a:bodyPr/>
        <a:lstStyle/>
        <a:p>
          <a:r>
            <a:rPr lang="en-US"/>
            <a:t>Mitigation</a:t>
          </a:r>
        </a:p>
      </dgm:t>
    </dgm:pt>
    <dgm:pt modelId="{E971B1AA-F9BA-4767-95D7-A30401DF692C}" type="parTrans" cxnId="{11BDE510-CF35-41DD-8077-A206DE8E24E7}">
      <dgm:prSet/>
      <dgm:spPr/>
      <dgm:t>
        <a:bodyPr/>
        <a:lstStyle/>
        <a:p>
          <a:endParaRPr lang="en-US"/>
        </a:p>
      </dgm:t>
    </dgm:pt>
    <dgm:pt modelId="{74B79D47-3999-4311-8A7F-23263BF6AD92}" type="sibTrans" cxnId="{11BDE510-CF35-41DD-8077-A206DE8E24E7}">
      <dgm:prSet/>
      <dgm:spPr/>
      <dgm:t>
        <a:bodyPr/>
        <a:lstStyle/>
        <a:p>
          <a:endParaRPr lang="en-US"/>
        </a:p>
      </dgm:t>
    </dgm:pt>
    <dgm:pt modelId="{DC27D460-9F04-4972-9418-538372E3E23B}">
      <dgm:prSet/>
      <dgm:spPr/>
      <dgm:t>
        <a:bodyPr/>
        <a:lstStyle/>
        <a:p>
          <a:r>
            <a:rPr lang="en-US" dirty="0"/>
            <a:t>Document Incident</a:t>
          </a:r>
        </a:p>
      </dgm:t>
    </dgm:pt>
    <dgm:pt modelId="{9C8875D8-5F46-4DC5-A0FD-AA3DB0850D10}" type="parTrans" cxnId="{248946EF-D7C0-452D-B647-F239A60892F3}">
      <dgm:prSet/>
      <dgm:spPr/>
      <dgm:t>
        <a:bodyPr/>
        <a:lstStyle/>
        <a:p>
          <a:endParaRPr lang="en-US"/>
        </a:p>
      </dgm:t>
    </dgm:pt>
    <dgm:pt modelId="{2543B8F5-D1B3-4F76-A542-CFA9A1451512}" type="sibTrans" cxnId="{248946EF-D7C0-452D-B647-F239A60892F3}">
      <dgm:prSet/>
      <dgm:spPr/>
      <dgm:t>
        <a:bodyPr/>
        <a:lstStyle/>
        <a:p>
          <a:endParaRPr lang="en-US"/>
        </a:p>
      </dgm:t>
    </dgm:pt>
    <dgm:pt modelId="{ABA31F58-C78E-4E0E-BDBC-6C19D218A628}" type="pres">
      <dgm:prSet presAssocID="{C0DBCC31-D54F-4113-8FFA-DAB9161E414A}" presName="Name0" presStyleCnt="0">
        <dgm:presLayoutVars>
          <dgm:dir/>
          <dgm:resizeHandles val="exact"/>
        </dgm:presLayoutVars>
      </dgm:prSet>
      <dgm:spPr/>
    </dgm:pt>
    <dgm:pt modelId="{38062727-F359-4662-8FF8-4AC47F9C0A26}" type="pres">
      <dgm:prSet presAssocID="{2CAEC725-D6BC-492C-AB95-E4F338BD6640}" presName="node" presStyleLbl="node1" presStyleIdx="0" presStyleCnt="3">
        <dgm:presLayoutVars>
          <dgm:bulletEnabled val="1"/>
        </dgm:presLayoutVars>
      </dgm:prSet>
      <dgm:spPr/>
    </dgm:pt>
    <dgm:pt modelId="{BE06660B-7FB5-4C23-86A8-B85DC92274B6}" type="pres">
      <dgm:prSet presAssocID="{DB106DAA-0168-4B20-B430-E738336BA672}" presName="sibTrans" presStyleLbl="sibTrans1D1" presStyleIdx="0" presStyleCnt="2"/>
      <dgm:spPr/>
    </dgm:pt>
    <dgm:pt modelId="{5E458A7A-5456-4317-A1D6-22A3263ABC35}" type="pres">
      <dgm:prSet presAssocID="{DB106DAA-0168-4B20-B430-E738336BA672}" presName="connectorText" presStyleLbl="sibTrans1D1" presStyleIdx="0" presStyleCnt="2"/>
      <dgm:spPr/>
    </dgm:pt>
    <dgm:pt modelId="{0C8C5424-E7DF-4D40-A8DB-490140D1D53C}" type="pres">
      <dgm:prSet presAssocID="{EE455047-E465-434B-892E-F5C024EA557B}" presName="node" presStyleLbl="node1" presStyleIdx="1" presStyleCnt="3">
        <dgm:presLayoutVars>
          <dgm:bulletEnabled val="1"/>
        </dgm:presLayoutVars>
      </dgm:prSet>
      <dgm:spPr/>
    </dgm:pt>
    <dgm:pt modelId="{2E1CBCE5-4A9D-4CD6-87E0-C51645BAD6E4}" type="pres">
      <dgm:prSet presAssocID="{74B79D47-3999-4311-8A7F-23263BF6AD92}" presName="sibTrans" presStyleLbl="sibTrans1D1" presStyleIdx="1" presStyleCnt="2"/>
      <dgm:spPr/>
    </dgm:pt>
    <dgm:pt modelId="{9922F1E2-E48E-4F44-A560-9E3C826139E7}" type="pres">
      <dgm:prSet presAssocID="{74B79D47-3999-4311-8A7F-23263BF6AD92}" presName="connectorText" presStyleLbl="sibTrans1D1" presStyleIdx="1" presStyleCnt="2"/>
      <dgm:spPr/>
    </dgm:pt>
    <dgm:pt modelId="{CB2B0C97-9B23-4108-906A-1B9FFB7277D1}" type="pres">
      <dgm:prSet presAssocID="{DC27D460-9F04-4972-9418-538372E3E23B}" presName="node" presStyleLbl="node1" presStyleIdx="2" presStyleCnt="3">
        <dgm:presLayoutVars>
          <dgm:bulletEnabled val="1"/>
        </dgm:presLayoutVars>
      </dgm:prSet>
      <dgm:spPr/>
    </dgm:pt>
  </dgm:ptLst>
  <dgm:cxnLst>
    <dgm:cxn modelId="{BEC0EE07-2AAA-4CE8-8BB9-7D0B6968446B}" type="presOf" srcId="{DB106DAA-0168-4B20-B430-E738336BA672}" destId="{BE06660B-7FB5-4C23-86A8-B85DC92274B6}" srcOrd="0" destOrd="0" presId="urn:microsoft.com/office/officeart/2016/7/layout/RepeatingBendingProcessNew"/>
    <dgm:cxn modelId="{FAD4550E-45E9-4926-84BB-8FA2E5FE9C34}" srcId="{C0DBCC31-D54F-4113-8FFA-DAB9161E414A}" destId="{2CAEC725-D6BC-492C-AB95-E4F338BD6640}" srcOrd="0" destOrd="0" parTransId="{4C91056C-B7C5-4A1A-863D-ACAF9CC01F4C}" sibTransId="{DB106DAA-0168-4B20-B430-E738336BA672}"/>
    <dgm:cxn modelId="{11BDE510-CF35-41DD-8077-A206DE8E24E7}" srcId="{C0DBCC31-D54F-4113-8FFA-DAB9161E414A}" destId="{EE455047-E465-434B-892E-F5C024EA557B}" srcOrd="1" destOrd="0" parTransId="{E971B1AA-F9BA-4767-95D7-A30401DF692C}" sibTransId="{74B79D47-3999-4311-8A7F-23263BF6AD92}"/>
    <dgm:cxn modelId="{9E24671D-400A-47A4-9288-67BB4AD2C59A}" type="presOf" srcId="{EE455047-E465-434B-892E-F5C024EA557B}" destId="{0C8C5424-E7DF-4D40-A8DB-490140D1D53C}" srcOrd="0" destOrd="0" presId="urn:microsoft.com/office/officeart/2016/7/layout/RepeatingBendingProcessNew"/>
    <dgm:cxn modelId="{6FEE1B51-37B2-4B86-896C-FBE6A38D2D17}" type="presOf" srcId="{C0DBCC31-D54F-4113-8FFA-DAB9161E414A}" destId="{ABA31F58-C78E-4E0E-BDBC-6C19D218A628}" srcOrd="0" destOrd="0" presId="urn:microsoft.com/office/officeart/2016/7/layout/RepeatingBendingProcessNew"/>
    <dgm:cxn modelId="{C909335A-2165-42BD-9C9C-C647008A12C1}" type="presOf" srcId="{74B79D47-3999-4311-8A7F-23263BF6AD92}" destId="{2E1CBCE5-4A9D-4CD6-87E0-C51645BAD6E4}" srcOrd="0" destOrd="0" presId="urn:microsoft.com/office/officeart/2016/7/layout/RepeatingBendingProcessNew"/>
    <dgm:cxn modelId="{BFACB297-20FE-401B-B12D-D5FD68FCB511}" type="presOf" srcId="{2CAEC725-D6BC-492C-AB95-E4F338BD6640}" destId="{38062727-F359-4662-8FF8-4AC47F9C0A26}" srcOrd="0" destOrd="0" presId="urn:microsoft.com/office/officeart/2016/7/layout/RepeatingBendingProcessNew"/>
    <dgm:cxn modelId="{B50CA3A0-B897-4067-AAA1-941E327268D9}" type="presOf" srcId="{DC27D460-9F04-4972-9418-538372E3E23B}" destId="{CB2B0C97-9B23-4108-906A-1B9FFB7277D1}" srcOrd="0" destOrd="0" presId="urn:microsoft.com/office/officeart/2016/7/layout/RepeatingBendingProcessNew"/>
    <dgm:cxn modelId="{EEAAD5A6-CA0A-4DB5-97DB-34D1EF4E7F30}" type="presOf" srcId="{74B79D47-3999-4311-8A7F-23263BF6AD92}" destId="{9922F1E2-E48E-4F44-A560-9E3C826139E7}" srcOrd="1" destOrd="0" presId="urn:microsoft.com/office/officeart/2016/7/layout/RepeatingBendingProcessNew"/>
    <dgm:cxn modelId="{4E3F00CC-C51C-4B87-9270-2BD1DF937931}" type="presOf" srcId="{DB106DAA-0168-4B20-B430-E738336BA672}" destId="{5E458A7A-5456-4317-A1D6-22A3263ABC35}" srcOrd="1" destOrd="0" presId="urn:microsoft.com/office/officeart/2016/7/layout/RepeatingBendingProcessNew"/>
    <dgm:cxn modelId="{248946EF-D7C0-452D-B647-F239A60892F3}" srcId="{C0DBCC31-D54F-4113-8FFA-DAB9161E414A}" destId="{DC27D460-9F04-4972-9418-538372E3E23B}" srcOrd="2" destOrd="0" parTransId="{9C8875D8-5F46-4DC5-A0FD-AA3DB0850D10}" sibTransId="{2543B8F5-D1B3-4F76-A542-CFA9A1451512}"/>
    <dgm:cxn modelId="{C2C9ACBF-D41D-4CE4-83BD-EC01B93EAC5B}" type="presParOf" srcId="{ABA31F58-C78E-4E0E-BDBC-6C19D218A628}" destId="{38062727-F359-4662-8FF8-4AC47F9C0A26}" srcOrd="0" destOrd="0" presId="urn:microsoft.com/office/officeart/2016/7/layout/RepeatingBendingProcessNew"/>
    <dgm:cxn modelId="{726EB439-8963-4C22-9BF4-CFD64301CE85}" type="presParOf" srcId="{ABA31F58-C78E-4E0E-BDBC-6C19D218A628}" destId="{BE06660B-7FB5-4C23-86A8-B85DC92274B6}" srcOrd="1" destOrd="0" presId="urn:microsoft.com/office/officeart/2016/7/layout/RepeatingBendingProcessNew"/>
    <dgm:cxn modelId="{F0808C2F-2FC6-4410-B3A8-4BB5B3BAED2C}" type="presParOf" srcId="{BE06660B-7FB5-4C23-86A8-B85DC92274B6}" destId="{5E458A7A-5456-4317-A1D6-22A3263ABC35}" srcOrd="0" destOrd="0" presId="urn:microsoft.com/office/officeart/2016/7/layout/RepeatingBendingProcessNew"/>
    <dgm:cxn modelId="{C23EDAA0-48DB-481A-B5C0-4A67086E9CB4}" type="presParOf" srcId="{ABA31F58-C78E-4E0E-BDBC-6C19D218A628}" destId="{0C8C5424-E7DF-4D40-A8DB-490140D1D53C}" srcOrd="2" destOrd="0" presId="urn:microsoft.com/office/officeart/2016/7/layout/RepeatingBendingProcessNew"/>
    <dgm:cxn modelId="{B4D9CAF0-372D-4807-AAF5-8A99A8AA61F2}" type="presParOf" srcId="{ABA31F58-C78E-4E0E-BDBC-6C19D218A628}" destId="{2E1CBCE5-4A9D-4CD6-87E0-C51645BAD6E4}" srcOrd="3" destOrd="0" presId="urn:microsoft.com/office/officeart/2016/7/layout/RepeatingBendingProcessNew"/>
    <dgm:cxn modelId="{9C07D10B-EF47-4B44-806D-AC71C496042A}" type="presParOf" srcId="{2E1CBCE5-4A9D-4CD6-87E0-C51645BAD6E4}" destId="{9922F1E2-E48E-4F44-A560-9E3C826139E7}" srcOrd="0" destOrd="0" presId="urn:microsoft.com/office/officeart/2016/7/layout/RepeatingBendingProcessNew"/>
    <dgm:cxn modelId="{F6FF2DBE-07AF-4932-853A-43F1792ED72B}" type="presParOf" srcId="{ABA31F58-C78E-4E0E-BDBC-6C19D218A628}" destId="{CB2B0C97-9B23-4108-906A-1B9FFB7277D1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DBCC31-D54F-4113-8FFA-DAB9161E414A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355599-0135-42A0-81AF-20136C5F7F04}">
      <dgm:prSet/>
      <dgm:spPr/>
      <dgm:t>
        <a:bodyPr/>
        <a:lstStyle/>
        <a:p>
          <a:r>
            <a:rPr lang="en-US" dirty="0"/>
            <a:t>Notification – New Responder</a:t>
          </a:r>
        </a:p>
      </dgm:t>
    </dgm:pt>
    <dgm:pt modelId="{FCE98AFD-2145-45DB-8753-EA203F63402B}" type="parTrans" cxnId="{DFD1AF71-165C-4A6C-BBCD-672A7CBB9930}">
      <dgm:prSet/>
      <dgm:spPr/>
      <dgm:t>
        <a:bodyPr/>
        <a:lstStyle/>
        <a:p>
          <a:endParaRPr lang="en-US"/>
        </a:p>
      </dgm:t>
    </dgm:pt>
    <dgm:pt modelId="{F5BD76A9-ADE5-41F9-954C-87ED9E1DCA50}" type="sibTrans" cxnId="{DFD1AF71-165C-4A6C-BBCD-672A7CBB9930}">
      <dgm:prSet/>
      <dgm:spPr/>
      <dgm:t>
        <a:bodyPr/>
        <a:lstStyle/>
        <a:p>
          <a:endParaRPr lang="en-US"/>
        </a:p>
      </dgm:t>
    </dgm:pt>
    <dgm:pt modelId="{7192CFD2-DBF2-4F07-8BE8-1EB6D97269FB}">
      <dgm:prSet/>
      <dgm:spPr/>
      <dgm:t>
        <a:bodyPr/>
        <a:lstStyle/>
        <a:p>
          <a:r>
            <a:rPr lang="en-US" dirty="0"/>
            <a:t>Notification – Senior Responder</a:t>
          </a:r>
        </a:p>
      </dgm:t>
    </dgm:pt>
    <dgm:pt modelId="{66A41A19-D1AE-433C-99E1-998D441E1ADD}" type="parTrans" cxnId="{6FE2D398-2796-475B-9F48-D936C09FA6A8}">
      <dgm:prSet/>
      <dgm:spPr/>
      <dgm:t>
        <a:bodyPr/>
        <a:lstStyle/>
        <a:p>
          <a:endParaRPr lang="en-US"/>
        </a:p>
      </dgm:t>
    </dgm:pt>
    <dgm:pt modelId="{144E7A94-C131-4321-9D62-AD6EC8E64974}" type="sibTrans" cxnId="{6FE2D398-2796-475B-9F48-D936C09FA6A8}">
      <dgm:prSet/>
      <dgm:spPr/>
      <dgm:t>
        <a:bodyPr/>
        <a:lstStyle/>
        <a:p>
          <a:endParaRPr lang="en-US"/>
        </a:p>
      </dgm:t>
    </dgm:pt>
    <dgm:pt modelId="{3E341CD5-DBF2-4CC2-9C43-D7D0A2F13909}">
      <dgm:prSet/>
      <dgm:spPr/>
      <dgm:t>
        <a:bodyPr/>
        <a:lstStyle/>
        <a:p>
          <a:r>
            <a:rPr lang="en-US" dirty="0"/>
            <a:t>Communication Sync</a:t>
          </a:r>
        </a:p>
      </dgm:t>
    </dgm:pt>
    <dgm:pt modelId="{246ED474-E489-4D4E-B444-1AC5C4E370CD}" type="parTrans" cxnId="{3905A8C2-7746-46A7-8285-BA5FA5681EB7}">
      <dgm:prSet/>
      <dgm:spPr/>
      <dgm:t>
        <a:bodyPr/>
        <a:lstStyle/>
        <a:p>
          <a:endParaRPr lang="en-US"/>
        </a:p>
      </dgm:t>
    </dgm:pt>
    <dgm:pt modelId="{51E64B83-0CB5-43BD-A3F6-377FB01E18E6}" type="sibTrans" cxnId="{3905A8C2-7746-46A7-8285-BA5FA5681EB7}">
      <dgm:prSet/>
      <dgm:spPr/>
      <dgm:t>
        <a:bodyPr/>
        <a:lstStyle/>
        <a:p>
          <a:endParaRPr lang="en-US"/>
        </a:p>
      </dgm:t>
    </dgm:pt>
    <dgm:pt modelId="{2CAEC725-D6BC-492C-AB95-E4F338BD6640}">
      <dgm:prSet/>
      <dgm:spPr/>
      <dgm:t>
        <a:bodyPr/>
        <a:lstStyle/>
        <a:p>
          <a:r>
            <a:rPr lang="en-US" dirty="0"/>
            <a:t>Research</a:t>
          </a:r>
        </a:p>
      </dgm:t>
    </dgm:pt>
    <dgm:pt modelId="{4C91056C-B7C5-4A1A-863D-ACAF9CC01F4C}" type="parTrans" cxnId="{FAD4550E-45E9-4926-84BB-8FA2E5FE9C34}">
      <dgm:prSet/>
      <dgm:spPr/>
      <dgm:t>
        <a:bodyPr/>
        <a:lstStyle/>
        <a:p>
          <a:endParaRPr lang="en-US"/>
        </a:p>
      </dgm:t>
    </dgm:pt>
    <dgm:pt modelId="{DB106DAA-0168-4B20-B430-E738336BA672}" type="sibTrans" cxnId="{FAD4550E-45E9-4926-84BB-8FA2E5FE9C34}">
      <dgm:prSet/>
      <dgm:spPr/>
      <dgm:t>
        <a:bodyPr/>
        <a:lstStyle/>
        <a:p>
          <a:endParaRPr lang="en-US"/>
        </a:p>
      </dgm:t>
    </dgm:pt>
    <dgm:pt modelId="{EE455047-E465-434B-892E-F5C024EA557B}">
      <dgm:prSet/>
      <dgm:spPr/>
      <dgm:t>
        <a:bodyPr/>
        <a:lstStyle/>
        <a:p>
          <a:r>
            <a:rPr lang="en-US"/>
            <a:t>Mitigation</a:t>
          </a:r>
        </a:p>
      </dgm:t>
    </dgm:pt>
    <dgm:pt modelId="{E971B1AA-F9BA-4767-95D7-A30401DF692C}" type="parTrans" cxnId="{11BDE510-CF35-41DD-8077-A206DE8E24E7}">
      <dgm:prSet/>
      <dgm:spPr/>
      <dgm:t>
        <a:bodyPr/>
        <a:lstStyle/>
        <a:p>
          <a:endParaRPr lang="en-US"/>
        </a:p>
      </dgm:t>
    </dgm:pt>
    <dgm:pt modelId="{74B79D47-3999-4311-8A7F-23263BF6AD92}" type="sibTrans" cxnId="{11BDE510-CF35-41DD-8077-A206DE8E24E7}">
      <dgm:prSet/>
      <dgm:spPr/>
      <dgm:t>
        <a:bodyPr/>
        <a:lstStyle/>
        <a:p>
          <a:endParaRPr lang="en-US"/>
        </a:p>
      </dgm:t>
    </dgm:pt>
    <dgm:pt modelId="{DC27D460-9F04-4972-9418-538372E3E23B}">
      <dgm:prSet/>
      <dgm:spPr/>
      <dgm:t>
        <a:bodyPr/>
        <a:lstStyle/>
        <a:p>
          <a:r>
            <a:rPr lang="en-US" dirty="0"/>
            <a:t>Document Incident</a:t>
          </a:r>
        </a:p>
      </dgm:t>
    </dgm:pt>
    <dgm:pt modelId="{9C8875D8-5F46-4DC5-A0FD-AA3DB0850D10}" type="parTrans" cxnId="{248946EF-D7C0-452D-B647-F239A60892F3}">
      <dgm:prSet/>
      <dgm:spPr/>
      <dgm:t>
        <a:bodyPr/>
        <a:lstStyle/>
        <a:p>
          <a:endParaRPr lang="en-US"/>
        </a:p>
      </dgm:t>
    </dgm:pt>
    <dgm:pt modelId="{2543B8F5-D1B3-4F76-A542-CFA9A1451512}" type="sibTrans" cxnId="{248946EF-D7C0-452D-B647-F239A60892F3}">
      <dgm:prSet/>
      <dgm:spPr/>
      <dgm:t>
        <a:bodyPr/>
        <a:lstStyle/>
        <a:p>
          <a:endParaRPr lang="en-US"/>
        </a:p>
      </dgm:t>
    </dgm:pt>
    <dgm:pt modelId="{1D1915A1-8C48-4514-A48F-765026855FDD}">
      <dgm:prSet/>
      <dgm:spPr/>
      <dgm:t>
        <a:bodyPr/>
        <a:lstStyle/>
        <a:p>
          <a:r>
            <a:rPr lang="en-US" dirty="0"/>
            <a:t>Resolution</a:t>
          </a:r>
        </a:p>
      </dgm:t>
    </dgm:pt>
    <dgm:pt modelId="{D239302A-0437-4062-8AB6-C05476BE1EC8}" type="parTrans" cxnId="{95A56E8C-E751-4BF6-A76F-1DC6F1F3DFC6}">
      <dgm:prSet/>
      <dgm:spPr/>
      <dgm:t>
        <a:bodyPr/>
        <a:lstStyle/>
        <a:p>
          <a:endParaRPr lang="en-US"/>
        </a:p>
      </dgm:t>
    </dgm:pt>
    <dgm:pt modelId="{C9E585F0-AA55-42FF-B66A-F52BABFBC5B7}" type="sibTrans" cxnId="{95A56E8C-E751-4BF6-A76F-1DC6F1F3DFC6}">
      <dgm:prSet/>
      <dgm:spPr/>
      <dgm:t>
        <a:bodyPr/>
        <a:lstStyle/>
        <a:p>
          <a:endParaRPr lang="en-US"/>
        </a:p>
      </dgm:t>
    </dgm:pt>
    <dgm:pt modelId="{71B80E8C-7B86-4A9D-9A46-CDE539E013D5}">
      <dgm:prSet/>
      <dgm:spPr/>
      <dgm:t>
        <a:bodyPr/>
        <a:lstStyle/>
        <a:p>
          <a:r>
            <a:rPr lang="en-US" dirty="0"/>
            <a:t>Team Review</a:t>
          </a:r>
        </a:p>
      </dgm:t>
    </dgm:pt>
    <dgm:pt modelId="{88B54558-A9A1-492E-8293-35D67DF4E7C5}" type="parTrans" cxnId="{8D74543A-40D6-4784-86A9-D7B44DC80830}">
      <dgm:prSet/>
      <dgm:spPr/>
      <dgm:t>
        <a:bodyPr/>
        <a:lstStyle/>
        <a:p>
          <a:endParaRPr lang="en-US"/>
        </a:p>
      </dgm:t>
    </dgm:pt>
    <dgm:pt modelId="{3A64C37E-4B65-4E32-B066-5E724E63A08E}" type="sibTrans" cxnId="{8D74543A-40D6-4784-86A9-D7B44DC80830}">
      <dgm:prSet/>
      <dgm:spPr/>
      <dgm:t>
        <a:bodyPr/>
        <a:lstStyle/>
        <a:p>
          <a:endParaRPr lang="en-US"/>
        </a:p>
      </dgm:t>
    </dgm:pt>
    <dgm:pt modelId="{A6A6ABF8-F667-4F77-8024-5E29A39B68DF}">
      <dgm:prSet/>
      <dgm:spPr/>
      <dgm:t>
        <a:bodyPr/>
        <a:lstStyle/>
        <a:p>
          <a:r>
            <a:rPr lang="en-US" dirty="0"/>
            <a:t>Check Documentation</a:t>
          </a:r>
        </a:p>
      </dgm:t>
    </dgm:pt>
    <dgm:pt modelId="{EC88CDCF-77FC-442D-B7BD-6A904C4571FD}" type="parTrans" cxnId="{1448BACA-72C5-4642-A31E-C65D427A1E24}">
      <dgm:prSet/>
      <dgm:spPr/>
      <dgm:t>
        <a:bodyPr/>
        <a:lstStyle/>
        <a:p>
          <a:endParaRPr lang="en-US"/>
        </a:p>
      </dgm:t>
    </dgm:pt>
    <dgm:pt modelId="{51749E11-25DF-48A4-9543-6E4FBC75D8D7}" type="sibTrans" cxnId="{1448BACA-72C5-4642-A31E-C65D427A1E24}">
      <dgm:prSet/>
      <dgm:spPr/>
      <dgm:t>
        <a:bodyPr/>
        <a:lstStyle/>
        <a:p>
          <a:endParaRPr lang="en-US"/>
        </a:p>
      </dgm:t>
    </dgm:pt>
    <dgm:pt modelId="{A1DDE731-C0B3-48C0-B9AA-E41ED8B998CC}">
      <dgm:prSet/>
      <dgm:spPr/>
      <dgm:t>
        <a:bodyPr/>
        <a:lstStyle/>
        <a:p>
          <a:r>
            <a:rPr lang="en-US" dirty="0"/>
            <a:t>Check Documentation</a:t>
          </a:r>
        </a:p>
      </dgm:t>
    </dgm:pt>
    <dgm:pt modelId="{D59A899E-2113-4436-A678-77E58D81B8B1}" type="parTrans" cxnId="{3D7B19F4-194F-4BCC-B1F0-21566B85729E}">
      <dgm:prSet/>
      <dgm:spPr/>
      <dgm:t>
        <a:bodyPr/>
        <a:lstStyle/>
        <a:p>
          <a:endParaRPr lang="en-US"/>
        </a:p>
      </dgm:t>
    </dgm:pt>
    <dgm:pt modelId="{48323D11-3117-4C18-8899-D3AF14C68B84}" type="sibTrans" cxnId="{3D7B19F4-194F-4BCC-B1F0-21566B85729E}">
      <dgm:prSet/>
      <dgm:spPr/>
      <dgm:t>
        <a:bodyPr/>
        <a:lstStyle/>
        <a:p>
          <a:endParaRPr lang="en-US"/>
        </a:p>
      </dgm:t>
    </dgm:pt>
    <dgm:pt modelId="{ABA31F58-C78E-4E0E-BDBC-6C19D218A628}" type="pres">
      <dgm:prSet presAssocID="{C0DBCC31-D54F-4113-8FFA-DAB9161E414A}" presName="Name0" presStyleCnt="0">
        <dgm:presLayoutVars>
          <dgm:dir/>
          <dgm:resizeHandles val="exact"/>
        </dgm:presLayoutVars>
      </dgm:prSet>
      <dgm:spPr/>
    </dgm:pt>
    <dgm:pt modelId="{8300D1AF-29A5-4B07-8AE4-A0CD4762BAAC}" type="pres">
      <dgm:prSet presAssocID="{B9355599-0135-42A0-81AF-20136C5F7F04}" presName="node" presStyleLbl="node1" presStyleIdx="0" presStyleCnt="10">
        <dgm:presLayoutVars>
          <dgm:bulletEnabled val="1"/>
        </dgm:presLayoutVars>
      </dgm:prSet>
      <dgm:spPr/>
    </dgm:pt>
    <dgm:pt modelId="{5C011D2F-3D8C-437A-9AA6-7EFFF7C2F4F6}" type="pres">
      <dgm:prSet presAssocID="{F5BD76A9-ADE5-41F9-954C-87ED9E1DCA50}" presName="sibTrans" presStyleLbl="sibTrans1D1" presStyleIdx="0" presStyleCnt="9"/>
      <dgm:spPr/>
    </dgm:pt>
    <dgm:pt modelId="{9DCCDDE2-2E84-45B0-9DE5-136498EA2D66}" type="pres">
      <dgm:prSet presAssocID="{F5BD76A9-ADE5-41F9-954C-87ED9E1DCA50}" presName="connectorText" presStyleLbl="sibTrans1D1" presStyleIdx="0" presStyleCnt="9"/>
      <dgm:spPr/>
    </dgm:pt>
    <dgm:pt modelId="{ACA463AB-57AE-4A7F-9CED-E286C7BC0B9F}" type="pres">
      <dgm:prSet presAssocID="{A6A6ABF8-F667-4F77-8024-5E29A39B68DF}" presName="node" presStyleLbl="node1" presStyleIdx="1" presStyleCnt="10">
        <dgm:presLayoutVars>
          <dgm:bulletEnabled val="1"/>
        </dgm:presLayoutVars>
      </dgm:prSet>
      <dgm:spPr/>
    </dgm:pt>
    <dgm:pt modelId="{4D77355F-4527-4FEE-83D3-52674D8837B6}" type="pres">
      <dgm:prSet presAssocID="{51749E11-25DF-48A4-9543-6E4FBC75D8D7}" presName="sibTrans" presStyleLbl="sibTrans1D1" presStyleIdx="1" presStyleCnt="9"/>
      <dgm:spPr/>
    </dgm:pt>
    <dgm:pt modelId="{F21F092E-C5EA-4159-8259-EA1DBA204387}" type="pres">
      <dgm:prSet presAssocID="{51749E11-25DF-48A4-9543-6E4FBC75D8D7}" presName="connectorText" presStyleLbl="sibTrans1D1" presStyleIdx="1" presStyleCnt="9"/>
      <dgm:spPr/>
    </dgm:pt>
    <dgm:pt modelId="{5241621B-0B08-465A-B194-6E9576BDF9B5}" type="pres">
      <dgm:prSet presAssocID="{7192CFD2-DBF2-4F07-8BE8-1EB6D97269FB}" presName="node" presStyleLbl="node1" presStyleIdx="2" presStyleCnt="10">
        <dgm:presLayoutVars>
          <dgm:bulletEnabled val="1"/>
        </dgm:presLayoutVars>
      </dgm:prSet>
      <dgm:spPr/>
    </dgm:pt>
    <dgm:pt modelId="{2F107E7B-268F-4E11-AE57-CE6E1A25274A}" type="pres">
      <dgm:prSet presAssocID="{144E7A94-C131-4321-9D62-AD6EC8E64974}" presName="sibTrans" presStyleLbl="sibTrans1D1" presStyleIdx="2" presStyleCnt="9"/>
      <dgm:spPr/>
    </dgm:pt>
    <dgm:pt modelId="{BC1F4379-004D-4936-99B9-07AFD7D4E763}" type="pres">
      <dgm:prSet presAssocID="{144E7A94-C131-4321-9D62-AD6EC8E64974}" presName="connectorText" presStyleLbl="sibTrans1D1" presStyleIdx="2" presStyleCnt="9"/>
      <dgm:spPr/>
    </dgm:pt>
    <dgm:pt modelId="{FED7A480-BC63-4433-B54B-B136EA202225}" type="pres">
      <dgm:prSet presAssocID="{3E341CD5-DBF2-4CC2-9C43-D7D0A2F13909}" presName="node" presStyleLbl="node1" presStyleIdx="3" presStyleCnt="10">
        <dgm:presLayoutVars>
          <dgm:bulletEnabled val="1"/>
        </dgm:presLayoutVars>
      </dgm:prSet>
      <dgm:spPr/>
    </dgm:pt>
    <dgm:pt modelId="{DE06F6C4-69F7-4F4A-AAB2-F252F708C416}" type="pres">
      <dgm:prSet presAssocID="{51E64B83-0CB5-43BD-A3F6-377FB01E18E6}" presName="sibTrans" presStyleLbl="sibTrans1D1" presStyleIdx="3" presStyleCnt="9"/>
      <dgm:spPr/>
    </dgm:pt>
    <dgm:pt modelId="{CEF6E192-B3F5-48D8-8BFA-F652C662AD72}" type="pres">
      <dgm:prSet presAssocID="{51E64B83-0CB5-43BD-A3F6-377FB01E18E6}" presName="connectorText" presStyleLbl="sibTrans1D1" presStyleIdx="3" presStyleCnt="9"/>
      <dgm:spPr/>
    </dgm:pt>
    <dgm:pt modelId="{AB993CBA-8C29-4198-BA73-A04B757C437E}" type="pres">
      <dgm:prSet presAssocID="{A1DDE731-C0B3-48C0-B9AA-E41ED8B998CC}" presName="node" presStyleLbl="node1" presStyleIdx="4" presStyleCnt="10">
        <dgm:presLayoutVars>
          <dgm:bulletEnabled val="1"/>
        </dgm:presLayoutVars>
      </dgm:prSet>
      <dgm:spPr/>
    </dgm:pt>
    <dgm:pt modelId="{7FB25370-C454-4081-B929-AE6F3D18F351}" type="pres">
      <dgm:prSet presAssocID="{48323D11-3117-4C18-8899-D3AF14C68B84}" presName="sibTrans" presStyleLbl="sibTrans1D1" presStyleIdx="4" presStyleCnt="9"/>
      <dgm:spPr/>
    </dgm:pt>
    <dgm:pt modelId="{EA1A2601-6BEB-4AE1-9A8A-4416FF0F56BA}" type="pres">
      <dgm:prSet presAssocID="{48323D11-3117-4C18-8899-D3AF14C68B84}" presName="connectorText" presStyleLbl="sibTrans1D1" presStyleIdx="4" presStyleCnt="9"/>
      <dgm:spPr/>
    </dgm:pt>
    <dgm:pt modelId="{38062727-F359-4662-8FF8-4AC47F9C0A26}" type="pres">
      <dgm:prSet presAssocID="{2CAEC725-D6BC-492C-AB95-E4F338BD6640}" presName="node" presStyleLbl="node1" presStyleIdx="5" presStyleCnt="10">
        <dgm:presLayoutVars>
          <dgm:bulletEnabled val="1"/>
        </dgm:presLayoutVars>
      </dgm:prSet>
      <dgm:spPr/>
    </dgm:pt>
    <dgm:pt modelId="{BE06660B-7FB5-4C23-86A8-B85DC92274B6}" type="pres">
      <dgm:prSet presAssocID="{DB106DAA-0168-4B20-B430-E738336BA672}" presName="sibTrans" presStyleLbl="sibTrans1D1" presStyleIdx="5" presStyleCnt="9"/>
      <dgm:spPr/>
    </dgm:pt>
    <dgm:pt modelId="{5E458A7A-5456-4317-A1D6-22A3263ABC35}" type="pres">
      <dgm:prSet presAssocID="{DB106DAA-0168-4B20-B430-E738336BA672}" presName="connectorText" presStyleLbl="sibTrans1D1" presStyleIdx="5" presStyleCnt="9"/>
      <dgm:spPr/>
    </dgm:pt>
    <dgm:pt modelId="{0C8C5424-E7DF-4D40-A8DB-490140D1D53C}" type="pres">
      <dgm:prSet presAssocID="{EE455047-E465-434B-892E-F5C024EA557B}" presName="node" presStyleLbl="node1" presStyleIdx="6" presStyleCnt="10">
        <dgm:presLayoutVars>
          <dgm:bulletEnabled val="1"/>
        </dgm:presLayoutVars>
      </dgm:prSet>
      <dgm:spPr/>
    </dgm:pt>
    <dgm:pt modelId="{2E1CBCE5-4A9D-4CD6-87E0-C51645BAD6E4}" type="pres">
      <dgm:prSet presAssocID="{74B79D47-3999-4311-8A7F-23263BF6AD92}" presName="sibTrans" presStyleLbl="sibTrans1D1" presStyleIdx="6" presStyleCnt="9"/>
      <dgm:spPr/>
    </dgm:pt>
    <dgm:pt modelId="{9922F1E2-E48E-4F44-A560-9E3C826139E7}" type="pres">
      <dgm:prSet presAssocID="{74B79D47-3999-4311-8A7F-23263BF6AD92}" presName="connectorText" presStyleLbl="sibTrans1D1" presStyleIdx="6" presStyleCnt="9"/>
      <dgm:spPr/>
    </dgm:pt>
    <dgm:pt modelId="{CB2B0C97-9B23-4108-906A-1B9FFB7277D1}" type="pres">
      <dgm:prSet presAssocID="{DC27D460-9F04-4972-9418-538372E3E23B}" presName="node" presStyleLbl="node1" presStyleIdx="7" presStyleCnt="10">
        <dgm:presLayoutVars>
          <dgm:bulletEnabled val="1"/>
        </dgm:presLayoutVars>
      </dgm:prSet>
      <dgm:spPr/>
    </dgm:pt>
    <dgm:pt modelId="{04087329-2659-47F8-98EF-0F36B1F7B5DD}" type="pres">
      <dgm:prSet presAssocID="{2543B8F5-D1B3-4F76-A542-CFA9A1451512}" presName="sibTrans" presStyleLbl="sibTrans1D1" presStyleIdx="7" presStyleCnt="9"/>
      <dgm:spPr/>
    </dgm:pt>
    <dgm:pt modelId="{9E42D5B1-B34E-4D02-BF9C-D6087CF805A4}" type="pres">
      <dgm:prSet presAssocID="{2543B8F5-D1B3-4F76-A542-CFA9A1451512}" presName="connectorText" presStyleLbl="sibTrans1D1" presStyleIdx="7" presStyleCnt="9"/>
      <dgm:spPr/>
    </dgm:pt>
    <dgm:pt modelId="{863A5A5B-D1B4-4632-A2E2-C6CBC6D2498D}" type="pres">
      <dgm:prSet presAssocID="{1D1915A1-8C48-4514-A48F-765026855FDD}" presName="node" presStyleLbl="node1" presStyleIdx="8" presStyleCnt="10">
        <dgm:presLayoutVars>
          <dgm:bulletEnabled val="1"/>
        </dgm:presLayoutVars>
      </dgm:prSet>
      <dgm:spPr/>
    </dgm:pt>
    <dgm:pt modelId="{F6AFC895-1128-4421-BB5A-7D7C4A7072AE}" type="pres">
      <dgm:prSet presAssocID="{C9E585F0-AA55-42FF-B66A-F52BABFBC5B7}" presName="sibTrans" presStyleLbl="sibTrans1D1" presStyleIdx="8" presStyleCnt="9"/>
      <dgm:spPr/>
    </dgm:pt>
    <dgm:pt modelId="{27854A68-BBEF-4876-9E1C-19A655446C30}" type="pres">
      <dgm:prSet presAssocID="{C9E585F0-AA55-42FF-B66A-F52BABFBC5B7}" presName="connectorText" presStyleLbl="sibTrans1D1" presStyleIdx="8" presStyleCnt="9"/>
      <dgm:spPr/>
    </dgm:pt>
    <dgm:pt modelId="{A5398847-79A8-4F86-B355-7923F6B4FBEB}" type="pres">
      <dgm:prSet presAssocID="{71B80E8C-7B86-4A9D-9A46-CDE539E013D5}" presName="node" presStyleLbl="node1" presStyleIdx="9" presStyleCnt="10">
        <dgm:presLayoutVars>
          <dgm:bulletEnabled val="1"/>
        </dgm:presLayoutVars>
      </dgm:prSet>
      <dgm:spPr/>
    </dgm:pt>
  </dgm:ptLst>
  <dgm:cxnLst>
    <dgm:cxn modelId="{BEC0EE07-2AAA-4CE8-8BB9-7D0B6968446B}" type="presOf" srcId="{DB106DAA-0168-4B20-B430-E738336BA672}" destId="{BE06660B-7FB5-4C23-86A8-B85DC92274B6}" srcOrd="0" destOrd="0" presId="urn:microsoft.com/office/officeart/2016/7/layout/RepeatingBendingProcessNew"/>
    <dgm:cxn modelId="{FAD4550E-45E9-4926-84BB-8FA2E5FE9C34}" srcId="{C0DBCC31-D54F-4113-8FFA-DAB9161E414A}" destId="{2CAEC725-D6BC-492C-AB95-E4F338BD6640}" srcOrd="5" destOrd="0" parTransId="{4C91056C-B7C5-4A1A-863D-ACAF9CC01F4C}" sibTransId="{DB106DAA-0168-4B20-B430-E738336BA672}"/>
    <dgm:cxn modelId="{4DB19C0F-3CB7-42C3-9F4A-95BCD33C9ABA}" type="presOf" srcId="{51E64B83-0CB5-43BD-A3F6-377FB01E18E6}" destId="{DE06F6C4-69F7-4F4A-AAB2-F252F708C416}" srcOrd="0" destOrd="0" presId="urn:microsoft.com/office/officeart/2016/7/layout/RepeatingBendingProcessNew"/>
    <dgm:cxn modelId="{11BDE510-CF35-41DD-8077-A206DE8E24E7}" srcId="{C0DBCC31-D54F-4113-8FFA-DAB9161E414A}" destId="{EE455047-E465-434B-892E-F5C024EA557B}" srcOrd="6" destOrd="0" parTransId="{E971B1AA-F9BA-4767-95D7-A30401DF692C}" sibTransId="{74B79D47-3999-4311-8A7F-23263BF6AD92}"/>
    <dgm:cxn modelId="{B9AF8217-309D-4067-B90B-EE4ED371AA6A}" type="presOf" srcId="{1D1915A1-8C48-4514-A48F-765026855FDD}" destId="{863A5A5B-D1B4-4632-A2E2-C6CBC6D2498D}" srcOrd="0" destOrd="0" presId="urn:microsoft.com/office/officeart/2016/7/layout/RepeatingBendingProcessNew"/>
    <dgm:cxn modelId="{9E24671D-400A-47A4-9288-67BB4AD2C59A}" type="presOf" srcId="{EE455047-E465-434B-892E-F5C024EA557B}" destId="{0C8C5424-E7DF-4D40-A8DB-490140D1D53C}" srcOrd="0" destOrd="0" presId="urn:microsoft.com/office/officeart/2016/7/layout/RepeatingBendingProcessNew"/>
    <dgm:cxn modelId="{0BA1B11E-A91D-4DFB-BDC0-07316C0F7E01}" type="presOf" srcId="{F5BD76A9-ADE5-41F9-954C-87ED9E1DCA50}" destId="{9DCCDDE2-2E84-45B0-9DE5-136498EA2D66}" srcOrd="1" destOrd="0" presId="urn:microsoft.com/office/officeart/2016/7/layout/RepeatingBendingProcessNew"/>
    <dgm:cxn modelId="{2342CB23-7F98-426F-9A9A-F57D220AFBED}" type="presOf" srcId="{B9355599-0135-42A0-81AF-20136C5F7F04}" destId="{8300D1AF-29A5-4B07-8AE4-A0CD4762BAAC}" srcOrd="0" destOrd="0" presId="urn:microsoft.com/office/officeart/2016/7/layout/RepeatingBendingProcessNew"/>
    <dgm:cxn modelId="{4E389538-AA3C-4157-BA2E-610653673744}" type="presOf" srcId="{48323D11-3117-4C18-8899-D3AF14C68B84}" destId="{EA1A2601-6BEB-4AE1-9A8A-4416FF0F56BA}" srcOrd="1" destOrd="0" presId="urn:microsoft.com/office/officeart/2016/7/layout/RepeatingBendingProcessNew"/>
    <dgm:cxn modelId="{8D74543A-40D6-4784-86A9-D7B44DC80830}" srcId="{C0DBCC31-D54F-4113-8FFA-DAB9161E414A}" destId="{71B80E8C-7B86-4A9D-9A46-CDE539E013D5}" srcOrd="9" destOrd="0" parTransId="{88B54558-A9A1-492E-8293-35D67DF4E7C5}" sibTransId="{3A64C37E-4B65-4E32-B066-5E724E63A08E}"/>
    <dgm:cxn modelId="{D099FB63-F7C6-4D32-8501-3632F3BE4406}" type="presOf" srcId="{F5BD76A9-ADE5-41F9-954C-87ED9E1DCA50}" destId="{5C011D2F-3D8C-437A-9AA6-7EFFF7C2F4F6}" srcOrd="0" destOrd="0" presId="urn:microsoft.com/office/officeart/2016/7/layout/RepeatingBendingProcessNew"/>
    <dgm:cxn modelId="{3905CA64-3BD6-4E54-B523-2A5C63C4AECB}" type="presOf" srcId="{71B80E8C-7B86-4A9D-9A46-CDE539E013D5}" destId="{A5398847-79A8-4F86-B355-7923F6B4FBEB}" srcOrd="0" destOrd="0" presId="urn:microsoft.com/office/officeart/2016/7/layout/RepeatingBendingProcessNew"/>
    <dgm:cxn modelId="{2AD8EF4E-9816-4728-BA96-EC670FB2A151}" type="presOf" srcId="{144E7A94-C131-4321-9D62-AD6EC8E64974}" destId="{2F107E7B-268F-4E11-AE57-CE6E1A25274A}" srcOrd="0" destOrd="0" presId="urn:microsoft.com/office/officeart/2016/7/layout/RepeatingBendingProcessNew"/>
    <dgm:cxn modelId="{6FEE1B51-37B2-4B86-896C-FBE6A38D2D17}" type="presOf" srcId="{C0DBCC31-D54F-4113-8FFA-DAB9161E414A}" destId="{ABA31F58-C78E-4E0E-BDBC-6C19D218A628}" srcOrd="0" destOrd="0" presId="urn:microsoft.com/office/officeart/2016/7/layout/RepeatingBendingProcessNew"/>
    <dgm:cxn modelId="{DFD1AF71-165C-4A6C-BBCD-672A7CBB9930}" srcId="{C0DBCC31-D54F-4113-8FFA-DAB9161E414A}" destId="{B9355599-0135-42A0-81AF-20136C5F7F04}" srcOrd="0" destOrd="0" parTransId="{FCE98AFD-2145-45DB-8753-EA203F63402B}" sibTransId="{F5BD76A9-ADE5-41F9-954C-87ED9E1DCA50}"/>
    <dgm:cxn modelId="{C7043456-EE1F-4B3C-ACBF-EA6945B85FDB}" type="presOf" srcId="{48323D11-3117-4C18-8899-D3AF14C68B84}" destId="{7FB25370-C454-4081-B929-AE6F3D18F351}" srcOrd="0" destOrd="0" presId="urn:microsoft.com/office/officeart/2016/7/layout/RepeatingBendingProcessNew"/>
    <dgm:cxn modelId="{D0C4AD79-4F9B-4C92-8A9B-00DE36E156B9}" type="presOf" srcId="{51E64B83-0CB5-43BD-A3F6-377FB01E18E6}" destId="{CEF6E192-B3F5-48D8-8BFA-F652C662AD72}" srcOrd="1" destOrd="0" presId="urn:microsoft.com/office/officeart/2016/7/layout/RepeatingBendingProcessNew"/>
    <dgm:cxn modelId="{C909335A-2165-42BD-9C9C-C647008A12C1}" type="presOf" srcId="{74B79D47-3999-4311-8A7F-23263BF6AD92}" destId="{2E1CBCE5-4A9D-4CD6-87E0-C51645BAD6E4}" srcOrd="0" destOrd="0" presId="urn:microsoft.com/office/officeart/2016/7/layout/RepeatingBendingProcessNew"/>
    <dgm:cxn modelId="{3EBA3A7E-A82F-493E-84DD-B5687E75288E}" type="presOf" srcId="{51749E11-25DF-48A4-9543-6E4FBC75D8D7}" destId="{F21F092E-C5EA-4159-8259-EA1DBA204387}" srcOrd="1" destOrd="0" presId="urn:microsoft.com/office/officeart/2016/7/layout/RepeatingBendingProcessNew"/>
    <dgm:cxn modelId="{F3FCCB7E-5D38-4FB5-9D78-F6ECE7D3CB1A}" type="presOf" srcId="{A6A6ABF8-F667-4F77-8024-5E29A39B68DF}" destId="{ACA463AB-57AE-4A7F-9CED-E286C7BC0B9F}" srcOrd="0" destOrd="0" presId="urn:microsoft.com/office/officeart/2016/7/layout/RepeatingBendingProcessNew"/>
    <dgm:cxn modelId="{EB765286-0393-494E-A20F-54647478E525}" type="presOf" srcId="{144E7A94-C131-4321-9D62-AD6EC8E64974}" destId="{BC1F4379-004D-4936-99B9-07AFD7D4E763}" srcOrd="1" destOrd="0" presId="urn:microsoft.com/office/officeart/2016/7/layout/RepeatingBendingProcessNew"/>
    <dgm:cxn modelId="{95A56E8C-E751-4BF6-A76F-1DC6F1F3DFC6}" srcId="{C0DBCC31-D54F-4113-8FFA-DAB9161E414A}" destId="{1D1915A1-8C48-4514-A48F-765026855FDD}" srcOrd="8" destOrd="0" parTransId="{D239302A-0437-4062-8AB6-C05476BE1EC8}" sibTransId="{C9E585F0-AA55-42FF-B66A-F52BABFBC5B7}"/>
    <dgm:cxn modelId="{BFACB297-20FE-401B-B12D-D5FD68FCB511}" type="presOf" srcId="{2CAEC725-D6BC-492C-AB95-E4F338BD6640}" destId="{38062727-F359-4662-8FF8-4AC47F9C0A26}" srcOrd="0" destOrd="0" presId="urn:microsoft.com/office/officeart/2016/7/layout/RepeatingBendingProcessNew"/>
    <dgm:cxn modelId="{6FE2D398-2796-475B-9F48-D936C09FA6A8}" srcId="{C0DBCC31-D54F-4113-8FFA-DAB9161E414A}" destId="{7192CFD2-DBF2-4F07-8BE8-1EB6D97269FB}" srcOrd="2" destOrd="0" parTransId="{66A41A19-D1AE-433C-99E1-998D441E1ADD}" sibTransId="{144E7A94-C131-4321-9D62-AD6EC8E64974}"/>
    <dgm:cxn modelId="{4EA9AE9B-D05A-4544-A1C9-7D6C0367CDD3}" type="presOf" srcId="{C9E585F0-AA55-42FF-B66A-F52BABFBC5B7}" destId="{F6AFC895-1128-4421-BB5A-7D7C4A7072AE}" srcOrd="0" destOrd="0" presId="urn:microsoft.com/office/officeart/2016/7/layout/RepeatingBendingProcessNew"/>
    <dgm:cxn modelId="{B50CA3A0-B897-4067-AAA1-941E327268D9}" type="presOf" srcId="{DC27D460-9F04-4972-9418-538372E3E23B}" destId="{CB2B0C97-9B23-4108-906A-1B9FFB7277D1}" srcOrd="0" destOrd="0" presId="urn:microsoft.com/office/officeart/2016/7/layout/RepeatingBendingProcessNew"/>
    <dgm:cxn modelId="{873F0EA1-D0E4-4716-9F61-EBD8F6F5F13E}" type="presOf" srcId="{2543B8F5-D1B3-4F76-A542-CFA9A1451512}" destId="{9E42D5B1-B34E-4D02-BF9C-D6087CF805A4}" srcOrd="1" destOrd="0" presId="urn:microsoft.com/office/officeart/2016/7/layout/RepeatingBendingProcessNew"/>
    <dgm:cxn modelId="{99A450A3-C23C-4AD8-9B8C-43B2B47C7CB0}" type="presOf" srcId="{2543B8F5-D1B3-4F76-A542-CFA9A1451512}" destId="{04087329-2659-47F8-98EF-0F36B1F7B5DD}" srcOrd="0" destOrd="0" presId="urn:microsoft.com/office/officeart/2016/7/layout/RepeatingBendingProcessNew"/>
    <dgm:cxn modelId="{EEAAD5A6-CA0A-4DB5-97DB-34D1EF4E7F30}" type="presOf" srcId="{74B79D47-3999-4311-8A7F-23263BF6AD92}" destId="{9922F1E2-E48E-4F44-A560-9E3C826139E7}" srcOrd="1" destOrd="0" presId="urn:microsoft.com/office/officeart/2016/7/layout/RepeatingBendingProcessNew"/>
    <dgm:cxn modelId="{D2B904AD-9167-4588-967B-832AD8E764F1}" type="presOf" srcId="{A1DDE731-C0B3-48C0-B9AA-E41ED8B998CC}" destId="{AB993CBA-8C29-4198-BA73-A04B757C437E}" srcOrd="0" destOrd="0" presId="urn:microsoft.com/office/officeart/2016/7/layout/RepeatingBendingProcessNew"/>
    <dgm:cxn modelId="{67F329BB-A171-4DBC-845D-AA8437D94F02}" type="presOf" srcId="{3E341CD5-DBF2-4CC2-9C43-D7D0A2F13909}" destId="{FED7A480-BC63-4433-B54B-B136EA202225}" srcOrd="0" destOrd="0" presId="urn:microsoft.com/office/officeart/2016/7/layout/RepeatingBendingProcessNew"/>
    <dgm:cxn modelId="{3905A8C2-7746-46A7-8285-BA5FA5681EB7}" srcId="{C0DBCC31-D54F-4113-8FFA-DAB9161E414A}" destId="{3E341CD5-DBF2-4CC2-9C43-D7D0A2F13909}" srcOrd="3" destOrd="0" parTransId="{246ED474-E489-4D4E-B444-1AC5C4E370CD}" sibTransId="{51E64B83-0CB5-43BD-A3F6-377FB01E18E6}"/>
    <dgm:cxn modelId="{1448BACA-72C5-4642-A31E-C65D427A1E24}" srcId="{C0DBCC31-D54F-4113-8FFA-DAB9161E414A}" destId="{A6A6ABF8-F667-4F77-8024-5E29A39B68DF}" srcOrd="1" destOrd="0" parTransId="{EC88CDCF-77FC-442D-B7BD-6A904C4571FD}" sibTransId="{51749E11-25DF-48A4-9543-6E4FBC75D8D7}"/>
    <dgm:cxn modelId="{4E3F00CC-C51C-4B87-9270-2BD1DF937931}" type="presOf" srcId="{DB106DAA-0168-4B20-B430-E738336BA672}" destId="{5E458A7A-5456-4317-A1D6-22A3263ABC35}" srcOrd="1" destOrd="0" presId="urn:microsoft.com/office/officeart/2016/7/layout/RepeatingBendingProcessNew"/>
    <dgm:cxn modelId="{3B0307CE-276F-4652-B929-D86DBFD149A0}" type="presOf" srcId="{C9E585F0-AA55-42FF-B66A-F52BABFBC5B7}" destId="{27854A68-BBEF-4876-9E1C-19A655446C30}" srcOrd="1" destOrd="0" presId="urn:microsoft.com/office/officeart/2016/7/layout/RepeatingBendingProcessNew"/>
    <dgm:cxn modelId="{840FD9D0-65FC-4C2A-8984-35219D462980}" type="presOf" srcId="{51749E11-25DF-48A4-9543-6E4FBC75D8D7}" destId="{4D77355F-4527-4FEE-83D3-52674D8837B6}" srcOrd="0" destOrd="0" presId="urn:microsoft.com/office/officeart/2016/7/layout/RepeatingBendingProcessNew"/>
    <dgm:cxn modelId="{50843AE6-C4A1-46FE-861A-7F822017C288}" type="presOf" srcId="{7192CFD2-DBF2-4F07-8BE8-1EB6D97269FB}" destId="{5241621B-0B08-465A-B194-6E9576BDF9B5}" srcOrd="0" destOrd="0" presId="urn:microsoft.com/office/officeart/2016/7/layout/RepeatingBendingProcessNew"/>
    <dgm:cxn modelId="{248946EF-D7C0-452D-B647-F239A60892F3}" srcId="{C0DBCC31-D54F-4113-8FFA-DAB9161E414A}" destId="{DC27D460-9F04-4972-9418-538372E3E23B}" srcOrd="7" destOrd="0" parTransId="{9C8875D8-5F46-4DC5-A0FD-AA3DB0850D10}" sibTransId="{2543B8F5-D1B3-4F76-A542-CFA9A1451512}"/>
    <dgm:cxn modelId="{3D7B19F4-194F-4BCC-B1F0-21566B85729E}" srcId="{C0DBCC31-D54F-4113-8FFA-DAB9161E414A}" destId="{A1DDE731-C0B3-48C0-B9AA-E41ED8B998CC}" srcOrd="4" destOrd="0" parTransId="{D59A899E-2113-4436-A678-77E58D81B8B1}" sibTransId="{48323D11-3117-4C18-8899-D3AF14C68B84}"/>
    <dgm:cxn modelId="{CE3BEA8E-AC1E-46AA-AB4E-616953605CFC}" type="presParOf" srcId="{ABA31F58-C78E-4E0E-BDBC-6C19D218A628}" destId="{8300D1AF-29A5-4B07-8AE4-A0CD4762BAAC}" srcOrd="0" destOrd="0" presId="urn:microsoft.com/office/officeart/2016/7/layout/RepeatingBendingProcessNew"/>
    <dgm:cxn modelId="{BF745168-151C-4F64-9F3D-FB1A1199FC20}" type="presParOf" srcId="{ABA31F58-C78E-4E0E-BDBC-6C19D218A628}" destId="{5C011D2F-3D8C-437A-9AA6-7EFFF7C2F4F6}" srcOrd="1" destOrd="0" presId="urn:microsoft.com/office/officeart/2016/7/layout/RepeatingBendingProcessNew"/>
    <dgm:cxn modelId="{A72042C2-1715-4663-9089-2AD2E901DD52}" type="presParOf" srcId="{5C011D2F-3D8C-437A-9AA6-7EFFF7C2F4F6}" destId="{9DCCDDE2-2E84-45B0-9DE5-136498EA2D66}" srcOrd="0" destOrd="0" presId="urn:microsoft.com/office/officeart/2016/7/layout/RepeatingBendingProcessNew"/>
    <dgm:cxn modelId="{91DE0A35-93F5-458D-82A3-6F857FD9588F}" type="presParOf" srcId="{ABA31F58-C78E-4E0E-BDBC-6C19D218A628}" destId="{ACA463AB-57AE-4A7F-9CED-E286C7BC0B9F}" srcOrd="2" destOrd="0" presId="urn:microsoft.com/office/officeart/2016/7/layout/RepeatingBendingProcessNew"/>
    <dgm:cxn modelId="{81F8BC98-5080-42CE-853D-4FD423F836E3}" type="presParOf" srcId="{ABA31F58-C78E-4E0E-BDBC-6C19D218A628}" destId="{4D77355F-4527-4FEE-83D3-52674D8837B6}" srcOrd="3" destOrd="0" presId="urn:microsoft.com/office/officeart/2016/7/layout/RepeatingBendingProcessNew"/>
    <dgm:cxn modelId="{8044B91D-59BE-431E-94FE-D08088D1466D}" type="presParOf" srcId="{4D77355F-4527-4FEE-83D3-52674D8837B6}" destId="{F21F092E-C5EA-4159-8259-EA1DBA204387}" srcOrd="0" destOrd="0" presId="urn:microsoft.com/office/officeart/2016/7/layout/RepeatingBendingProcessNew"/>
    <dgm:cxn modelId="{55C9BB9B-D97B-4AAF-91DF-1B08DDC2FBB7}" type="presParOf" srcId="{ABA31F58-C78E-4E0E-BDBC-6C19D218A628}" destId="{5241621B-0B08-465A-B194-6E9576BDF9B5}" srcOrd="4" destOrd="0" presId="urn:microsoft.com/office/officeart/2016/7/layout/RepeatingBendingProcessNew"/>
    <dgm:cxn modelId="{4178242B-5D12-4E3B-84C6-7E19AD8C340C}" type="presParOf" srcId="{ABA31F58-C78E-4E0E-BDBC-6C19D218A628}" destId="{2F107E7B-268F-4E11-AE57-CE6E1A25274A}" srcOrd="5" destOrd="0" presId="urn:microsoft.com/office/officeart/2016/7/layout/RepeatingBendingProcessNew"/>
    <dgm:cxn modelId="{D5BDA9CA-4EBA-4A50-9534-F2DC8035949B}" type="presParOf" srcId="{2F107E7B-268F-4E11-AE57-CE6E1A25274A}" destId="{BC1F4379-004D-4936-99B9-07AFD7D4E763}" srcOrd="0" destOrd="0" presId="urn:microsoft.com/office/officeart/2016/7/layout/RepeatingBendingProcessNew"/>
    <dgm:cxn modelId="{21F70977-C0ED-4AF4-953D-452EE4D7BFDF}" type="presParOf" srcId="{ABA31F58-C78E-4E0E-BDBC-6C19D218A628}" destId="{FED7A480-BC63-4433-B54B-B136EA202225}" srcOrd="6" destOrd="0" presId="urn:microsoft.com/office/officeart/2016/7/layout/RepeatingBendingProcessNew"/>
    <dgm:cxn modelId="{9CAA0476-6C70-478D-A80B-C6A48198AF20}" type="presParOf" srcId="{ABA31F58-C78E-4E0E-BDBC-6C19D218A628}" destId="{DE06F6C4-69F7-4F4A-AAB2-F252F708C416}" srcOrd="7" destOrd="0" presId="urn:microsoft.com/office/officeart/2016/7/layout/RepeatingBendingProcessNew"/>
    <dgm:cxn modelId="{7148778E-1CCD-4087-8C86-95ADE42E42C5}" type="presParOf" srcId="{DE06F6C4-69F7-4F4A-AAB2-F252F708C416}" destId="{CEF6E192-B3F5-48D8-8BFA-F652C662AD72}" srcOrd="0" destOrd="0" presId="urn:microsoft.com/office/officeart/2016/7/layout/RepeatingBendingProcessNew"/>
    <dgm:cxn modelId="{1DF7FC20-F494-4F5A-A706-C93A027D56E2}" type="presParOf" srcId="{ABA31F58-C78E-4E0E-BDBC-6C19D218A628}" destId="{AB993CBA-8C29-4198-BA73-A04B757C437E}" srcOrd="8" destOrd="0" presId="urn:microsoft.com/office/officeart/2016/7/layout/RepeatingBendingProcessNew"/>
    <dgm:cxn modelId="{4E0A9A75-3561-4437-9C82-E49943C04500}" type="presParOf" srcId="{ABA31F58-C78E-4E0E-BDBC-6C19D218A628}" destId="{7FB25370-C454-4081-B929-AE6F3D18F351}" srcOrd="9" destOrd="0" presId="urn:microsoft.com/office/officeart/2016/7/layout/RepeatingBendingProcessNew"/>
    <dgm:cxn modelId="{AC1164AA-665A-42AB-97E3-C49AF753953F}" type="presParOf" srcId="{7FB25370-C454-4081-B929-AE6F3D18F351}" destId="{EA1A2601-6BEB-4AE1-9A8A-4416FF0F56BA}" srcOrd="0" destOrd="0" presId="urn:microsoft.com/office/officeart/2016/7/layout/RepeatingBendingProcessNew"/>
    <dgm:cxn modelId="{C2C9ACBF-D41D-4CE4-83BD-EC01B93EAC5B}" type="presParOf" srcId="{ABA31F58-C78E-4E0E-BDBC-6C19D218A628}" destId="{38062727-F359-4662-8FF8-4AC47F9C0A26}" srcOrd="10" destOrd="0" presId="urn:microsoft.com/office/officeart/2016/7/layout/RepeatingBendingProcessNew"/>
    <dgm:cxn modelId="{726EB439-8963-4C22-9BF4-CFD64301CE85}" type="presParOf" srcId="{ABA31F58-C78E-4E0E-BDBC-6C19D218A628}" destId="{BE06660B-7FB5-4C23-86A8-B85DC92274B6}" srcOrd="11" destOrd="0" presId="urn:microsoft.com/office/officeart/2016/7/layout/RepeatingBendingProcessNew"/>
    <dgm:cxn modelId="{F0808C2F-2FC6-4410-B3A8-4BB5B3BAED2C}" type="presParOf" srcId="{BE06660B-7FB5-4C23-86A8-B85DC92274B6}" destId="{5E458A7A-5456-4317-A1D6-22A3263ABC35}" srcOrd="0" destOrd="0" presId="urn:microsoft.com/office/officeart/2016/7/layout/RepeatingBendingProcessNew"/>
    <dgm:cxn modelId="{C23EDAA0-48DB-481A-B5C0-4A67086E9CB4}" type="presParOf" srcId="{ABA31F58-C78E-4E0E-BDBC-6C19D218A628}" destId="{0C8C5424-E7DF-4D40-A8DB-490140D1D53C}" srcOrd="12" destOrd="0" presId="urn:microsoft.com/office/officeart/2016/7/layout/RepeatingBendingProcessNew"/>
    <dgm:cxn modelId="{B4D9CAF0-372D-4807-AAF5-8A99A8AA61F2}" type="presParOf" srcId="{ABA31F58-C78E-4E0E-BDBC-6C19D218A628}" destId="{2E1CBCE5-4A9D-4CD6-87E0-C51645BAD6E4}" srcOrd="13" destOrd="0" presId="urn:microsoft.com/office/officeart/2016/7/layout/RepeatingBendingProcessNew"/>
    <dgm:cxn modelId="{9C07D10B-EF47-4B44-806D-AC71C496042A}" type="presParOf" srcId="{2E1CBCE5-4A9D-4CD6-87E0-C51645BAD6E4}" destId="{9922F1E2-E48E-4F44-A560-9E3C826139E7}" srcOrd="0" destOrd="0" presId="urn:microsoft.com/office/officeart/2016/7/layout/RepeatingBendingProcessNew"/>
    <dgm:cxn modelId="{F6FF2DBE-07AF-4932-853A-43F1792ED72B}" type="presParOf" srcId="{ABA31F58-C78E-4E0E-BDBC-6C19D218A628}" destId="{CB2B0C97-9B23-4108-906A-1B9FFB7277D1}" srcOrd="14" destOrd="0" presId="urn:microsoft.com/office/officeart/2016/7/layout/RepeatingBendingProcessNew"/>
    <dgm:cxn modelId="{E63C6207-5E10-4985-AEE4-7D52F3F250F8}" type="presParOf" srcId="{ABA31F58-C78E-4E0E-BDBC-6C19D218A628}" destId="{04087329-2659-47F8-98EF-0F36B1F7B5DD}" srcOrd="15" destOrd="0" presId="urn:microsoft.com/office/officeart/2016/7/layout/RepeatingBendingProcessNew"/>
    <dgm:cxn modelId="{D8269EFE-260C-4A6B-9FDA-6EABD0CAA376}" type="presParOf" srcId="{04087329-2659-47F8-98EF-0F36B1F7B5DD}" destId="{9E42D5B1-B34E-4D02-BF9C-D6087CF805A4}" srcOrd="0" destOrd="0" presId="urn:microsoft.com/office/officeart/2016/7/layout/RepeatingBendingProcessNew"/>
    <dgm:cxn modelId="{FCE38EC6-A156-4C6B-838B-1CA9F0CBA8B8}" type="presParOf" srcId="{ABA31F58-C78E-4E0E-BDBC-6C19D218A628}" destId="{863A5A5B-D1B4-4632-A2E2-C6CBC6D2498D}" srcOrd="16" destOrd="0" presId="urn:microsoft.com/office/officeart/2016/7/layout/RepeatingBendingProcessNew"/>
    <dgm:cxn modelId="{C7DE8A74-7CB2-4DD0-A12A-DDBF572811C1}" type="presParOf" srcId="{ABA31F58-C78E-4E0E-BDBC-6C19D218A628}" destId="{F6AFC895-1128-4421-BB5A-7D7C4A7072AE}" srcOrd="17" destOrd="0" presId="urn:microsoft.com/office/officeart/2016/7/layout/RepeatingBendingProcessNew"/>
    <dgm:cxn modelId="{F478A503-71C6-49A0-8D7B-1D2B898DB782}" type="presParOf" srcId="{F6AFC895-1128-4421-BB5A-7D7C4A7072AE}" destId="{27854A68-BBEF-4876-9E1C-19A655446C30}" srcOrd="0" destOrd="0" presId="urn:microsoft.com/office/officeart/2016/7/layout/RepeatingBendingProcessNew"/>
    <dgm:cxn modelId="{C6EC40A2-FDA6-45C3-AB4E-5C9A1FC011C6}" type="presParOf" srcId="{ABA31F58-C78E-4E0E-BDBC-6C19D218A628}" destId="{A5398847-79A8-4F86-B355-7923F6B4FBEB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DBCC31-D54F-4113-8FFA-DAB9161E414A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355599-0135-42A0-81AF-20136C5F7F04}">
      <dgm:prSet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Notification – New Responder</a:t>
          </a:r>
        </a:p>
      </dgm:t>
    </dgm:pt>
    <dgm:pt modelId="{FCE98AFD-2145-45DB-8753-EA203F63402B}" type="parTrans" cxnId="{DFD1AF71-165C-4A6C-BBCD-672A7CBB9930}">
      <dgm:prSet/>
      <dgm:spPr/>
      <dgm:t>
        <a:bodyPr/>
        <a:lstStyle/>
        <a:p>
          <a:endParaRPr lang="en-US"/>
        </a:p>
      </dgm:t>
    </dgm:pt>
    <dgm:pt modelId="{F5BD76A9-ADE5-41F9-954C-87ED9E1DCA50}" type="sibTrans" cxnId="{DFD1AF71-165C-4A6C-BBCD-672A7CBB9930}">
      <dgm:prSet/>
      <dgm:spPr/>
      <dgm:t>
        <a:bodyPr/>
        <a:lstStyle/>
        <a:p>
          <a:endParaRPr lang="en-US"/>
        </a:p>
      </dgm:t>
    </dgm:pt>
    <dgm:pt modelId="{7192CFD2-DBF2-4F07-8BE8-1EB6D97269FB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Notification – Senior Responder</a:t>
          </a:r>
        </a:p>
      </dgm:t>
    </dgm:pt>
    <dgm:pt modelId="{66A41A19-D1AE-433C-99E1-998D441E1ADD}" type="parTrans" cxnId="{6FE2D398-2796-475B-9F48-D936C09FA6A8}">
      <dgm:prSet/>
      <dgm:spPr/>
      <dgm:t>
        <a:bodyPr/>
        <a:lstStyle/>
        <a:p>
          <a:endParaRPr lang="en-US"/>
        </a:p>
      </dgm:t>
    </dgm:pt>
    <dgm:pt modelId="{144E7A94-C131-4321-9D62-AD6EC8E64974}" type="sibTrans" cxnId="{6FE2D398-2796-475B-9F48-D936C09FA6A8}">
      <dgm:prSet/>
      <dgm:spPr/>
      <dgm:t>
        <a:bodyPr/>
        <a:lstStyle/>
        <a:p>
          <a:endParaRPr lang="en-US"/>
        </a:p>
      </dgm:t>
    </dgm:pt>
    <dgm:pt modelId="{3E341CD5-DBF2-4CC2-9C43-D7D0A2F13909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Communication Sync</a:t>
          </a:r>
        </a:p>
      </dgm:t>
    </dgm:pt>
    <dgm:pt modelId="{246ED474-E489-4D4E-B444-1AC5C4E370CD}" type="parTrans" cxnId="{3905A8C2-7746-46A7-8285-BA5FA5681EB7}">
      <dgm:prSet/>
      <dgm:spPr/>
      <dgm:t>
        <a:bodyPr/>
        <a:lstStyle/>
        <a:p>
          <a:endParaRPr lang="en-US"/>
        </a:p>
      </dgm:t>
    </dgm:pt>
    <dgm:pt modelId="{51E64B83-0CB5-43BD-A3F6-377FB01E18E6}" type="sibTrans" cxnId="{3905A8C2-7746-46A7-8285-BA5FA5681EB7}">
      <dgm:prSet/>
      <dgm:spPr/>
      <dgm:t>
        <a:bodyPr/>
        <a:lstStyle/>
        <a:p>
          <a:endParaRPr lang="en-US"/>
        </a:p>
      </dgm:t>
    </dgm:pt>
    <dgm:pt modelId="{2CAEC725-D6BC-492C-AB95-E4F338BD6640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Research</a:t>
          </a:r>
        </a:p>
      </dgm:t>
    </dgm:pt>
    <dgm:pt modelId="{4C91056C-B7C5-4A1A-863D-ACAF9CC01F4C}" type="parTrans" cxnId="{FAD4550E-45E9-4926-84BB-8FA2E5FE9C34}">
      <dgm:prSet/>
      <dgm:spPr/>
      <dgm:t>
        <a:bodyPr/>
        <a:lstStyle/>
        <a:p>
          <a:endParaRPr lang="en-US"/>
        </a:p>
      </dgm:t>
    </dgm:pt>
    <dgm:pt modelId="{DB106DAA-0168-4B20-B430-E738336BA672}" type="sibTrans" cxnId="{FAD4550E-45E9-4926-84BB-8FA2E5FE9C34}">
      <dgm:prSet/>
      <dgm:spPr/>
      <dgm:t>
        <a:bodyPr/>
        <a:lstStyle/>
        <a:p>
          <a:endParaRPr lang="en-US"/>
        </a:p>
      </dgm:t>
    </dgm:pt>
    <dgm:pt modelId="{EE455047-E465-434B-892E-F5C024EA557B}">
      <dgm:prSet/>
      <dgm:spPr>
        <a:solidFill>
          <a:srgbClr val="00B0F0"/>
        </a:solidFill>
      </dgm:spPr>
      <dgm:t>
        <a:bodyPr/>
        <a:lstStyle/>
        <a:p>
          <a:r>
            <a:rPr lang="en-US"/>
            <a:t>Mitigation</a:t>
          </a:r>
        </a:p>
      </dgm:t>
    </dgm:pt>
    <dgm:pt modelId="{E971B1AA-F9BA-4767-95D7-A30401DF692C}" type="parTrans" cxnId="{11BDE510-CF35-41DD-8077-A206DE8E24E7}">
      <dgm:prSet/>
      <dgm:spPr/>
      <dgm:t>
        <a:bodyPr/>
        <a:lstStyle/>
        <a:p>
          <a:endParaRPr lang="en-US"/>
        </a:p>
      </dgm:t>
    </dgm:pt>
    <dgm:pt modelId="{74B79D47-3999-4311-8A7F-23263BF6AD92}" type="sibTrans" cxnId="{11BDE510-CF35-41DD-8077-A206DE8E24E7}">
      <dgm:prSet/>
      <dgm:spPr/>
      <dgm:t>
        <a:bodyPr/>
        <a:lstStyle/>
        <a:p>
          <a:endParaRPr lang="en-US"/>
        </a:p>
      </dgm:t>
    </dgm:pt>
    <dgm:pt modelId="{DC27D460-9F04-4972-9418-538372E3E23B}">
      <dgm:prSet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Document Incident</a:t>
          </a:r>
        </a:p>
      </dgm:t>
    </dgm:pt>
    <dgm:pt modelId="{9C8875D8-5F46-4DC5-A0FD-AA3DB0850D10}" type="parTrans" cxnId="{248946EF-D7C0-452D-B647-F239A60892F3}">
      <dgm:prSet/>
      <dgm:spPr/>
      <dgm:t>
        <a:bodyPr/>
        <a:lstStyle/>
        <a:p>
          <a:endParaRPr lang="en-US"/>
        </a:p>
      </dgm:t>
    </dgm:pt>
    <dgm:pt modelId="{2543B8F5-D1B3-4F76-A542-CFA9A1451512}" type="sibTrans" cxnId="{248946EF-D7C0-452D-B647-F239A60892F3}">
      <dgm:prSet/>
      <dgm:spPr/>
      <dgm:t>
        <a:bodyPr/>
        <a:lstStyle/>
        <a:p>
          <a:endParaRPr lang="en-US"/>
        </a:p>
      </dgm:t>
    </dgm:pt>
    <dgm:pt modelId="{1D1915A1-8C48-4514-A48F-765026855FDD}">
      <dgm:prSet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Resolution</a:t>
          </a:r>
        </a:p>
      </dgm:t>
    </dgm:pt>
    <dgm:pt modelId="{D239302A-0437-4062-8AB6-C05476BE1EC8}" type="parTrans" cxnId="{95A56E8C-E751-4BF6-A76F-1DC6F1F3DFC6}">
      <dgm:prSet/>
      <dgm:spPr/>
      <dgm:t>
        <a:bodyPr/>
        <a:lstStyle/>
        <a:p>
          <a:endParaRPr lang="en-US"/>
        </a:p>
      </dgm:t>
    </dgm:pt>
    <dgm:pt modelId="{C9E585F0-AA55-42FF-B66A-F52BABFBC5B7}" type="sibTrans" cxnId="{95A56E8C-E751-4BF6-A76F-1DC6F1F3DFC6}">
      <dgm:prSet/>
      <dgm:spPr/>
      <dgm:t>
        <a:bodyPr/>
        <a:lstStyle/>
        <a:p>
          <a:endParaRPr lang="en-US"/>
        </a:p>
      </dgm:t>
    </dgm:pt>
    <dgm:pt modelId="{71B80E8C-7B86-4A9D-9A46-CDE539E013D5}">
      <dgm:prSet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Team Review</a:t>
          </a:r>
        </a:p>
      </dgm:t>
    </dgm:pt>
    <dgm:pt modelId="{88B54558-A9A1-492E-8293-35D67DF4E7C5}" type="parTrans" cxnId="{8D74543A-40D6-4784-86A9-D7B44DC80830}">
      <dgm:prSet/>
      <dgm:spPr/>
      <dgm:t>
        <a:bodyPr/>
        <a:lstStyle/>
        <a:p>
          <a:endParaRPr lang="en-US"/>
        </a:p>
      </dgm:t>
    </dgm:pt>
    <dgm:pt modelId="{3A64C37E-4B65-4E32-B066-5E724E63A08E}" type="sibTrans" cxnId="{8D74543A-40D6-4784-86A9-D7B44DC80830}">
      <dgm:prSet/>
      <dgm:spPr/>
      <dgm:t>
        <a:bodyPr/>
        <a:lstStyle/>
        <a:p>
          <a:endParaRPr lang="en-US"/>
        </a:p>
      </dgm:t>
    </dgm:pt>
    <dgm:pt modelId="{A6A6ABF8-F667-4F77-8024-5E29A39B68DF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Check Documentation</a:t>
          </a:r>
        </a:p>
      </dgm:t>
    </dgm:pt>
    <dgm:pt modelId="{EC88CDCF-77FC-442D-B7BD-6A904C4571FD}" type="parTrans" cxnId="{1448BACA-72C5-4642-A31E-C65D427A1E24}">
      <dgm:prSet/>
      <dgm:spPr/>
      <dgm:t>
        <a:bodyPr/>
        <a:lstStyle/>
        <a:p>
          <a:endParaRPr lang="en-US"/>
        </a:p>
      </dgm:t>
    </dgm:pt>
    <dgm:pt modelId="{51749E11-25DF-48A4-9543-6E4FBC75D8D7}" type="sibTrans" cxnId="{1448BACA-72C5-4642-A31E-C65D427A1E24}">
      <dgm:prSet/>
      <dgm:spPr/>
      <dgm:t>
        <a:bodyPr/>
        <a:lstStyle/>
        <a:p>
          <a:endParaRPr lang="en-US"/>
        </a:p>
      </dgm:t>
    </dgm:pt>
    <dgm:pt modelId="{A1DDE731-C0B3-48C0-B9AA-E41ED8B998CC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Check Documentation</a:t>
          </a:r>
        </a:p>
      </dgm:t>
    </dgm:pt>
    <dgm:pt modelId="{D59A899E-2113-4436-A678-77E58D81B8B1}" type="parTrans" cxnId="{3D7B19F4-194F-4BCC-B1F0-21566B85729E}">
      <dgm:prSet/>
      <dgm:spPr/>
      <dgm:t>
        <a:bodyPr/>
        <a:lstStyle/>
        <a:p>
          <a:endParaRPr lang="en-US"/>
        </a:p>
      </dgm:t>
    </dgm:pt>
    <dgm:pt modelId="{48323D11-3117-4C18-8899-D3AF14C68B84}" type="sibTrans" cxnId="{3D7B19F4-194F-4BCC-B1F0-21566B85729E}">
      <dgm:prSet/>
      <dgm:spPr/>
      <dgm:t>
        <a:bodyPr/>
        <a:lstStyle/>
        <a:p>
          <a:endParaRPr lang="en-US"/>
        </a:p>
      </dgm:t>
    </dgm:pt>
    <dgm:pt modelId="{ABA31F58-C78E-4E0E-BDBC-6C19D218A628}" type="pres">
      <dgm:prSet presAssocID="{C0DBCC31-D54F-4113-8FFA-DAB9161E414A}" presName="Name0" presStyleCnt="0">
        <dgm:presLayoutVars>
          <dgm:dir/>
          <dgm:resizeHandles val="exact"/>
        </dgm:presLayoutVars>
      </dgm:prSet>
      <dgm:spPr/>
    </dgm:pt>
    <dgm:pt modelId="{8300D1AF-29A5-4B07-8AE4-A0CD4762BAAC}" type="pres">
      <dgm:prSet presAssocID="{B9355599-0135-42A0-81AF-20136C5F7F04}" presName="node" presStyleLbl="node1" presStyleIdx="0" presStyleCnt="10">
        <dgm:presLayoutVars>
          <dgm:bulletEnabled val="1"/>
        </dgm:presLayoutVars>
      </dgm:prSet>
      <dgm:spPr/>
    </dgm:pt>
    <dgm:pt modelId="{5C011D2F-3D8C-437A-9AA6-7EFFF7C2F4F6}" type="pres">
      <dgm:prSet presAssocID="{F5BD76A9-ADE5-41F9-954C-87ED9E1DCA50}" presName="sibTrans" presStyleLbl="sibTrans1D1" presStyleIdx="0" presStyleCnt="9"/>
      <dgm:spPr/>
    </dgm:pt>
    <dgm:pt modelId="{9DCCDDE2-2E84-45B0-9DE5-136498EA2D66}" type="pres">
      <dgm:prSet presAssocID="{F5BD76A9-ADE5-41F9-954C-87ED9E1DCA50}" presName="connectorText" presStyleLbl="sibTrans1D1" presStyleIdx="0" presStyleCnt="9"/>
      <dgm:spPr/>
    </dgm:pt>
    <dgm:pt modelId="{ACA463AB-57AE-4A7F-9CED-E286C7BC0B9F}" type="pres">
      <dgm:prSet presAssocID="{A6A6ABF8-F667-4F77-8024-5E29A39B68DF}" presName="node" presStyleLbl="node1" presStyleIdx="1" presStyleCnt="10">
        <dgm:presLayoutVars>
          <dgm:bulletEnabled val="1"/>
        </dgm:presLayoutVars>
      </dgm:prSet>
      <dgm:spPr/>
    </dgm:pt>
    <dgm:pt modelId="{4D77355F-4527-4FEE-83D3-52674D8837B6}" type="pres">
      <dgm:prSet presAssocID="{51749E11-25DF-48A4-9543-6E4FBC75D8D7}" presName="sibTrans" presStyleLbl="sibTrans1D1" presStyleIdx="1" presStyleCnt="9"/>
      <dgm:spPr/>
    </dgm:pt>
    <dgm:pt modelId="{F21F092E-C5EA-4159-8259-EA1DBA204387}" type="pres">
      <dgm:prSet presAssocID="{51749E11-25DF-48A4-9543-6E4FBC75D8D7}" presName="connectorText" presStyleLbl="sibTrans1D1" presStyleIdx="1" presStyleCnt="9"/>
      <dgm:spPr/>
    </dgm:pt>
    <dgm:pt modelId="{5241621B-0B08-465A-B194-6E9576BDF9B5}" type="pres">
      <dgm:prSet presAssocID="{7192CFD2-DBF2-4F07-8BE8-1EB6D97269FB}" presName="node" presStyleLbl="node1" presStyleIdx="2" presStyleCnt="10">
        <dgm:presLayoutVars>
          <dgm:bulletEnabled val="1"/>
        </dgm:presLayoutVars>
      </dgm:prSet>
      <dgm:spPr/>
    </dgm:pt>
    <dgm:pt modelId="{2F107E7B-268F-4E11-AE57-CE6E1A25274A}" type="pres">
      <dgm:prSet presAssocID="{144E7A94-C131-4321-9D62-AD6EC8E64974}" presName="sibTrans" presStyleLbl="sibTrans1D1" presStyleIdx="2" presStyleCnt="9"/>
      <dgm:spPr/>
    </dgm:pt>
    <dgm:pt modelId="{BC1F4379-004D-4936-99B9-07AFD7D4E763}" type="pres">
      <dgm:prSet presAssocID="{144E7A94-C131-4321-9D62-AD6EC8E64974}" presName="connectorText" presStyleLbl="sibTrans1D1" presStyleIdx="2" presStyleCnt="9"/>
      <dgm:spPr/>
    </dgm:pt>
    <dgm:pt modelId="{FED7A480-BC63-4433-B54B-B136EA202225}" type="pres">
      <dgm:prSet presAssocID="{3E341CD5-DBF2-4CC2-9C43-D7D0A2F13909}" presName="node" presStyleLbl="node1" presStyleIdx="3" presStyleCnt="10">
        <dgm:presLayoutVars>
          <dgm:bulletEnabled val="1"/>
        </dgm:presLayoutVars>
      </dgm:prSet>
      <dgm:spPr/>
    </dgm:pt>
    <dgm:pt modelId="{DE06F6C4-69F7-4F4A-AAB2-F252F708C416}" type="pres">
      <dgm:prSet presAssocID="{51E64B83-0CB5-43BD-A3F6-377FB01E18E6}" presName="sibTrans" presStyleLbl="sibTrans1D1" presStyleIdx="3" presStyleCnt="9"/>
      <dgm:spPr/>
    </dgm:pt>
    <dgm:pt modelId="{CEF6E192-B3F5-48D8-8BFA-F652C662AD72}" type="pres">
      <dgm:prSet presAssocID="{51E64B83-0CB5-43BD-A3F6-377FB01E18E6}" presName="connectorText" presStyleLbl="sibTrans1D1" presStyleIdx="3" presStyleCnt="9"/>
      <dgm:spPr/>
    </dgm:pt>
    <dgm:pt modelId="{AB993CBA-8C29-4198-BA73-A04B757C437E}" type="pres">
      <dgm:prSet presAssocID="{A1DDE731-C0B3-48C0-B9AA-E41ED8B998CC}" presName="node" presStyleLbl="node1" presStyleIdx="4" presStyleCnt="10">
        <dgm:presLayoutVars>
          <dgm:bulletEnabled val="1"/>
        </dgm:presLayoutVars>
      </dgm:prSet>
      <dgm:spPr/>
    </dgm:pt>
    <dgm:pt modelId="{7FB25370-C454-4081-B929-AE6F3D18F351}" type="pres">
      <dgm:prSet presAssocID="{48323D11-3117-4C18-8899-D3AF14C68B84}" presName="sibTrans" presStyleLbl="sibTrans1D1" presStyleIdx="4" presStyleCnt="9"/>
      <dgm:spPr/>
    </dgm:pt>
    <dgm:pt modelId="{EA1A2601-6BEB-4AE1-9A8A-4416FF0F56BA}" type="pres">
      <dgm:prSet presAssocID="{48323D11-3117-4C18-8899-D3AF14C68B84}" presName="connectorText" presStyleLbl="sibTrans1D1" presStyleIdx="4" presStyleCnt="9"/>
      <dgm:spPr/>
    </dgm:pt>
    <dgm:pt modelId="{38062727-F359-4662-8FF8-4AC47F9C0A26}" type="pres">
      <dgm:prSet presAssocID="{2CAEC725-D6BC-492C-AB95-E4F338BD6640}" presName="node" presStyleLbl="node1" presStyleIdx="5" presStyleCnt="10">
        <dgm:presLayoutVars>
          <dgm:bulletEnabled val="1"/>
        </dgm:presLayoutVars>
      </dgm:prSet>
      <dgm:spPr/>
    </dgm:pt>
    <dgm:pt modelId="{BE06660B-7FB5-4C23-86A8-B85DC92274B6}" type="pres">
      <dgm:prSet presAssocID="{DB106DAA-0168-4B20-B430-E738336BA672}" presName="sibTrans" presStyleLbl="sibTrans1D1" presStyleIdx="5" presStyleCnt="9"/>
      <dgm:spPr/>
    </dgm:pt>
    <dgm:pt modelId="{5E458A7A-5456-4317-A1D6-22A3263ABC35}" type="pres">
      <dgm:prSet presAssocID="{DB106DAA-0168-4B20-B430-E738336BA672}" presName="connectorText" presStyleLbl="sibTrans1D1" presStyleIdx="5" presStyleCnt="9"/>
      <dgm:spPr/>
    </dgm:pt>
    <dgm:pt modelId="{0C8C5424-E7DF-4D40-A8DB-490140D1D53C}" type="pres">
      <dgm:prSet presAssocID="{EE455047-E465-434B-892E-F5C024EA557B}" presName="node" presStyleLbl="node1" presStyleIdx="6" presStyleCnt="10">
        <dgm:presLayoutVars>
          <dgm:bulletEnabled val="1"/>
        </dgm:presLayoutVars>
      </dgm:prSet>
      <dgm:spPr/>
    </dgm:pt>
    <dgm:pt modelId="{2E1CBCE5-4A9D-4CD6-87E0-C51645BAD6E4}" type="pres">
      <dgm:prSet presAssocID="{74B79D47-3999-4311-8A7F-23263BF6AD92}" presName="sibTrans" presStyleLbl="sibTrans1D1" presStyleIdx="6" presStyleCnt="9"/>
      <dgm:spPr/>
    </dgm:pt>
    <dgm:pt modelId="{9922F1E2-E48E-4F44-A560-9E3C826139E7}" type="pres">
      <dgm:prSet presAssocID="{74B79D47-3999-4311-8A7F-23263BF6AD92}" presName="connectorText" presStyleLbl="sibTrans1D1" presStyleIdx="6" presStyleCnt="9"/>
      <dgm:spPr/>
    </dgm:pt>
    <dgm:pt modelId="{CB2B0C97-9B23-4108-906A-1B9FFB7277D1}" type="pres">
      <dgm:prSet presAssocID="{DC27D460-9F04-4972-9418-538372E3E23B}" presName="node" presStyleLbl="node1" presStyleIdx="7" presStyleCnt="10">
        <dgm:presLayoutVars>
          <dgm:bulletEnabled val="1"/>
        </dgm:presLayoutVars>
      </dgm:prSet>
      <dgm:spPr/>
    </dgm:pt>
    <dgm:pt modelId="{04087329-2659-47F8-98EF-0F36B1F7B5DD}" type="pres">
      <dgm:prSet presAssocID="{2543B8F5-D1B3-4F76-A542-CFA9A1451512}" presName="sibTrans" presStyleLbl="sibTrans1D1" presStyleIdx="7" presStyleCnt="9"/>
      <dgm:spPr/>
    </dgm:pt>
    <dgm:pt modelId="{9E42D5B1-B34E-4D02-BF9C-D6087CF805A4}" type="pres">
      <dgm:prSet presAssocID="{2543B8F5-D1B3-4F76-A542-CFA9A1451512}" presName="connectorText" presStyleLbl="sibTrans1D1" presStyleIdx="7" presStyleCnt="9"/>
      <dgm:spPr/>
    </dgm:pt>
    <dgm:pt modelId="{863A5A5B-D1B4-4632-A2E2-C6CBC6D2498D}" type="pres">
      <dgm:prSet presAssocID="{1D1915A1-8C48-4514-A48F-765026855FDD}" presName="node" presStyleLbl="node1" presStyleIdx="8" presStyleCnt="10">
        <dgm:presLayoutVars>
          <dgm:bulletEnabled val="1"/>
        </dgm:presLayoutVars>
      </dgm:prSet>
      <dgm:spPr/>
    </dgm:pt>
    <dgm:pt modelId="{F6AFC895-1128-4421-BB5A-7D7C4A7072AE}" type="pres">
      <dgm:prSet presAssocID="{C9E585F0-AA55-42FF-B66A-F52BABFBC5B7}" presName="sibTrans" presStyleLbl="sibTrans1D1" presStyleIdx="8" presStyleCnt="9"/>
      <dgm:spPr/>
    </dgm:pt>
    <dgm:pt modelId="{27854A68-BBEF-4876-9E1C-19A655446C30}" type="pres">
      <dgm:prSet presAssocID="{C9E585F0-AA55-42FF-B66A-F52BABFBC5B7}" presName="connectorText" presStyleLbl="sibTrans1D1" presStyleIdx="8" presStyleCnt="9"/>
      <dgm:spPr/>
    </dgm:pt>
    <dgm:pt modelId="{A5398847-79A8-4F86-B355-7923F6B4FBEB}" type="pres">
      <dgm:prSet presAssocID="{71B80E8C-7B86-4A9D-9A46-CDE539E013D5}" presName="node" presStyleLbl="node1" presStyleIdx="9" presStyleCnt="10">
        <dgm:presLayoutVars>
          <dgm:bulletEnabled val="1"/>
        </dgm:presLayoutVars>
      </dgm:prSet>
      <dgm:spPr/>
    </dgm:pt>
  </dgm:ptLst>
  <dgm:cxnLst>
    <dgm:cxn modelId="{BEC0EE07-2AAA-4CE8-8BB9-7D0B6968446B}" type="presOf" srcId="{DB106DAA-0168-4B20-B430-E738336BA672}" destId="{BE06660B-7FB5-4C23-86A8-B85DC92274B6}" srcOrd="0" destOrd="0" presId="urn:microsoft.com/office/officeart/2016/7/layout/RepeatingBendingProcessNew"/>
    <dgm:cxn modelId="{FAD4550E-45E9-4926-84BB-8FA2E5FE9C34}" srcId="{C0DBCC31-D54F-4113-8FFA-DAB9161E414A}" destId="{2CAEC725-D6BC-492C-AB95-E4F338BD6640}" srcOrd="5" destOrd="0" parTransId="{4C91056C-B7C5-4A1A-863D-ACAF9CC01F4C}" sibTransId="{DB106DAA-0168-4B20-B430-E738336BA672}"/>
    <dgm:cxn modelId="{4DB19C0F-3CB7-42C3-9F4A-95BCD33C9ABA}" type="presOf" srcId="{51E64B83-0CB5-43BD-A3F6-377FB01E18E6}" destId="{DE06F6C4-69F7-4F4A-AAB2-F252F708C416}" srcOrd="0" destOrd="0" presId="urn:microsoft.com/office/officeart/2016/7/layout/RepeatingBendingProcessNew"/>
    <dgm:cxn modelId="{11BDE510-CF35-41DD-8077-A206DE8E24E7}" srcId="{C0DBCC31-D54F-4113-8FFA-DAB9161E414A}" destId="{EE455047-E465-434B-892E-F5C024EA557B}" srcOrd="6" destOrd="0" parTransId="{E971B1AA-F9BA-4767-95D7-A30401DF692C}" sibTransId="{74B79D47-3999-4311-8A7F-23263BF6AD92}"/>
    <dgm:cxn modelId="{B9AF8217-309D-4067-B90B-EE4ED371AA6A}" type="presOf" srcId="{1D1915A1-8C48-4514-A48F-765026855FDD}" destId="{863A5A5B-D1B4-4632-A2E2-C6CBC6D2498D}" srcOrd="0" destOrd="0" presId="urn:microsoft.com/office/officeart/2016/7/layout/RepeatingBendingProcessNew"/>
    <dgm:cxn modelId="{9E24671D-400A-47A4-9288-67BB4AD2C59A}" type="presOf" srcId="{EE455047-E465-434B-892E-F5C024EA557B}" destId="{0C8C5424-E7DF-4D40-A8DB-490140D1D53C}" srcOrd="0" destOrd="0" presId="urn:microsoft.com/office/officeart/2016/7/layout/RepeatingBendingProcessNew"/>
    <dgm:cxn modelId="{0BA1B11E-A91D-4DFB-BDC0-07316C0F7E01}" type="presOf" srcId="{F5BD76A9-ADE5-41F9-954C-87ED9E1DCA50}" destId="{9DCCDDE2-2E84-45B0-9DE5-136498EA2D66}" srcOrd="1" destOrd="0" presId="urn:microsoft.com/office/officeart/2016/7/layout/RepeatingBendingProcessNew"/>
    <dgm:cxn modelId="{2342CB23-7F98-426F-9A9A-F57D220AFBED}" type="presOf" srcId="{B9355599-0135-42A0-81AF-20136C5F7F04}" destId="{8300D1AF-29A5-4B07-8AE4-A0CD4762BAAC}" srcOrd="0" destOrd="0" presId="urn:microsoft.com/office/officeart/2016/7/layout/RepeatingBendingProcessNew"/>
    <dgm:cxn modelId="{4E389538-AA3C-4157-BA2E-610653673744}" type="presOf" srcId="{48323D11-3117-4C18-8899-D3AF14C68B84}" destId="{EA1A2601-6BEB-4AE1-9A8A-4416FF0F56BA}" srcOrd="1" destOrd="0" presId="urn:microsoft.com/office/officeart/2016/7/layout/RepeatingBendingProcessNew"/>
    <dgm:cxn modelId="{8D74543A-40D6-4784-86A9-D7B44DC80830}" srcId="{C0DBCC31-D54F-4113-8FFA-DAB9161E414A}" destId="{71B80E8C-7B86-4A9D-9A46-CDE539E013D5}" srcOrd="9" destOrd="0" parTransId="{88B54558-A9A1-492E-8293-35D67DF4E7C5}" sibTransId="{3A64C37E-4B65-4E32-B066-5E724E63A08E}"/>
    <dgm:cxn modelId="{D099FB63-F7C6-4D32-8501-3632F3BE4406}" type="presOf" srcId="{F5BD76A9-ADE5-41F9-954C-87ED9E1DCA50}" destId="{5C011D2F-3D8C-437A-9AA6-7EFFF7C2F4F6}" srcOrd="0" destOrd="0" presId="urn:microsoft.com/office/officeart/2016/7/layout/RepeatingBendingProcessNew"/>
    <dgm:cxn modelId="{3905CA64-3BD6-4E54-B523-2A5C63C4AECB}" type="presOf" srcId="{71B80E8C-7B86-4A9D-9A46-CDE539E013D5}" destId="{A5398847-79A8-4F86-B355-7923F6B4FBEB}" srcOrd="0" destOrd="0" presId="urn:microsoft.com/office/officeart/2016/7/layout/RepeatingBendingProcessNew"/>
    <dgm:cxn modelId="{2AD8EF4E-9816-4728-BA96-EC670FB2A151}" type="presOf" srcId="{144E7A94-C131-4321-9D62-AD6EC8E64974}" destId="{2F107E7B-268F-4E11-AE57-CE6E1A25274A}" srcOrd="0" destOrd="0" presId="urn:microsoft.com/office/officeart/2016/7/layout/RepeatingBendingProcessNew"/>
    <dgm:cxn modelId="{6FEE1B51-37B2-4B86-896C-FBE6A38D2D17}" type="presOf" srcId="{C0DBCC31-D54F-4113-8FFA-DAB9161E414A}" destId="{ABA31F58-C78E-4E0E-BDBC-6C19D218A628}" srcOrd="0" destOrd="0" presId="urn:microsoft.com/office/officeart/2016/7/layout/RepeatingBendingProcessNew"/>
    <dgm:cxn modelId="{DFD1AF71-165C-4A6C-BBCD-672A7CBB9930}" srcId="{C0DBCC31-D54F-4113-8FFA-DAB9161E414A}" destId="{B9355599-0135-42A0-81AF-20136C5F7F04}" srcOrd="0" destOrd="0" parTransId="{FCE98AFD-2145-45DB-8753-EA203F63402B}" sibTransId="{F5BD76A9-ADE5-41F9-954C-87ED9E1DCA50}"/>
    <dgm:cxn modelId="{C7043456-EE1F-4B3C-ACBF-EA6945B85FDB}" type="presOf" srcId="{48323D11-3117-4C18-8899-D3AF14C68B84}" destId="{7FB25370-C454-4081-B929-AE6F3D18F351}" srcOrd="0" destOrd="0" presId="urn:microsoft.com/office/officeart/2016/7/layout/RepeatingBendingProcessNew"/>
    <dgm:cxn modelId="{D0C4AD79-4F9B-4C92-8A9B-00DE36E156B9}" type="presOf" srcId="{51E64B83-0CB5-43BD-A3F6-377FB01E18E6}" destId="{CEF6E192-B3F5-48D8-8BFA-F652C662AD72}" srcOrd="1" destOrd="0" presId="urn:microsoft.com/office/officeart/2016/7/layout/RepeatingBendingProcessNew"/>
    <dgm:cxn modelId="{C909335A-2165-42BD-9C9C-C647008A12C1}" type="presOf" srcId="{74B79D47-3999-4311-8A7F-23263BF6AD92}" destId="{2E1CBCE5-4A9D-4CD6-87E0-C51645BAD6E4}" srcOrd="0" destOrd="0" presId="urn:microsoft.com/office/officeart/2016/7/layout/RepeatingBendingProcessNew"/>
    <dgm:cxn modelId="{3EBA3A7E-A82F-493E-84DD-B5687E75288E}" type="presOf" srcId="{51749E11-25DF-48A4-9543-6E4FBC75D8D7}" destId="{F21F092E-C5EA-4159-8259-EA1DBA204387}" srcOrd="1" destOrd="0" presId="urn:microsoft.com/office/officeart/2016/7/layout/RepeatingBendingProcessNew"/>
    <dgm:cxn modelId="{F3FCCB7E-5D38-4FB5-9D78-F6ECE7D3CB1A}" type="presOf" srcId="{A6A6ABF8-F667-4F77-8024-5E29A39B68DF}" destId="{ACA463AB-57AE-4A7F-9CED-E286C7BC0B9F}" srcOrd="0" destOrd="0" presId="urn:microsoft.com/office/officeart/2016/7/layout/RepeatingBendingProcessNew"/>
    <dgm:cxn modelId="{EB765286-0393-494E-A20F-54647478E525}" type="presOf" srcId="{144E7A94-C131-4321-9D62-AD6EC8E64974}" destId="{BC1F4379-004D-4936-99B9-07AFD7D4E763}" srcOrd="1" destOrd="0" presId="urn:microsoft.com/office/officeart/2016/7/layout/RepeatingBendingProcessNew"/>
    <dgm:cxn modelId="{95A56E8C-E751-4BF6-A76F-1DC6F1F3DFC6}" srcId="{C0DBCC31-D54F-4113-8FFA-DAB9161E414A}" destId="{1D1915A1-8C48-4514-A48F-765026855FDD}" srcOrd="8" destOrd="0" parTransId="{D239302A-0437-4062-8AB6-C05476BE1EC8}" sibTransId="{C9E585F0-AA55-42FF-B66A-F52BABFBC5B7}"/>
    <dgm:cxn modelId="{BFACB297-20FE-401B-B12D-D5FD68FCB511}" type="presOf" srcId="{2CAEC725-D6BC-492C-AB95-E4F338BD6640}" destId="{38062727-F359-4662-8FF8-4AC47F9C0A26}" srcOrd="0" destOrd="0" presId="urn:microsoft.com/office/officeart/2016/7/layout/RepeatingBendingProcessNew"/>
    <dgm:cxn modelId="{6FE2D398-2796-475B-9F48-D936C09FA6A8}" srcId="{C0DBCC31-D54F-4113-8FFA-DAB9161E414A}" destId="{7192CFD2-DBF2-4F07-8BE8-1EB6D97269FB}" srcOrd="2" destOrd="0" parTransId="{66A41A19-D1AE-433C-99E1-998D441E1ADD}" sibTransId="{144E7A94-C131-4321-9D62-AD6EC8E64974}"/>
    <dgm:cxn modelId="{4EA9AE9B-D05A-4544-A1C9-7D6C0367CDD3}" type="presOf" srcId="{C9E585F0-AA55-42FF-B66A-F52BABFBC5B7}" destId="{F6AFC895-1128-4421-BB5A-7D7C4A7072AE}" srcOrd="0" destOrd="0" presId="urn:microsoft.com/office/officeart/2016/7/layout/RepeatingBendingProcessNew"/>
    <dgm:cxn modelId="{B50CA3A0-B897-4067-AAA1-941E327268D9}" type="presOf" srcId="{DC27D460-9F04-4972-9418-538372E3E23B}" destId="{CB2B0C97-9B23-4108-906A-1B9FFB7277D1}" srcOrd="0" destOrd="0" presId="urn:microsoft.com/office/officeart/2016/7/layout/RepeatingBendingProcessNew"/>
    <dgm:cxn modelId="{873F0EA1-D0E4-4716-9F61-EBD8F6F5F13E}" type="presOf" srcId="{2543B8F5-D1B3-4F76-A542-CFA9A1451512}" destId="{9E42D5B1-B34E-4D02-BF9C-D6087CF805A4}" srcOrd="1" destOrd="0" presId="urn:microsoft.com/office/officeart/2016/7/layout/RepeatingBendingProcessNew"/>
    <dgm:cxn modelId="{99A450A3-C23C-4AD8-9B8C-43B2B47C7CB0}" type="presOf" srcId="{2543B8F5-D1B3-4F76-A542-CFA9A1451512}" destId="{04087329-2659-47F8-98EF-0F36B1F7B5DD}" srcOrd="0" destOrd="0" presId="urn:microsoft.com/office/officeart/2016/7/layout/RepeatingBendingProcessNew"/>
    <dgm:cxn modelId="{EEAAD5A6-CA0A-4DB5-97DB-34D1EF4E7F30}" type="presOf" srcId="{74B79D47-3999-4311-8A7F-23263BF6AD92}" destId="{9922F1E2-E48E-4F44-A560-9E3C826139E7}" srcOrd="1" destOrd="0" presId="urn:microsoft.com/office/officeart/2016/7/layout/RepeatingBendingProcessNew"/>
    <dgm:cxn modelId="{D2B904AD-9167-4588-967B-832AD8E764F1}" type="presOf" srcId="{A1DDE731-C0B3-48C0-B9AA-E41ED8B998CC}" destId="{AB993CBA-8C29-4198-BA73-A04B757C437E}" srcOrd="0" destOrd="0" presId="urn:microsoft.com/office/officeart/2016/7/layout/RepeatingBendingProcessNew"/>
    <dgm:cxn modelId="{67F329BB-A171-4DBC-845D-AA8437D94F02}" type="presOf" srcId="{3E341CD5-DBF2-4CC2-9C43-D7D0A2F13909}" destId="{FED7A480-BC63-4433-B54B-B136EA202225}" srcOrd="0" destOrd="0" presId="urn:microsoft.com/office/officeart/2016/7/layout/RepeatingBendingProcessNew"/>
    <dgm:cxn modelId="{3905A8C2-7746-46A7-8285-BA5FA5681EB7}" srcId="{C0DBCC31-D54F-4113-8FFA-DAB9161E414A}" destId="{3E341CD5-DBF2-4CC2-9C43-D7D0A2F13909}" srcOrd="3" destOrd="0" parTransId="{246ED474-E489-4D4E-B444-1AC5C4E370CD}" sibTransId="{51E64B83-0CB5-43BD-A3F6-377FB01E18E6}"/>
    <dgm:cxn modelId="{1448BACA-72C5-4642-A31E-C65D427A1E24}" srcId="{C0DBCC31-D54F-4113-8FFA-DAB9161E414A}" destId="{A6A6ABF8-F667-4F77-8024-5E29A39B68DF}" srcOrd="1" destOrd="0" parTransId="{EC88CDCF-77FC-442D-B7BD-6A904C4571FD}" sibTransId="{51749E11-25DF-48A4-9543-6E4FBC75D8D7}"/>
    <dgm:cxn modelId="{4E3F00CC-C51C-4B87-9270-2BD1DF937931}" type="presOf" srcId="{DB106DAA-0168-4B20-B430-E738336BA672}" destId="{5E458A7A-5456-4317-A1D6-22A3263ABC35}" srcOrd="1" destOrd="0" presId="urn:microsoft.com/office/officeart/2016/7/layout/RepeatingBendingProcessNew"/>
    <dgm:cxn modelId="{3B0307CE-276F-4652-B929-D86DBFD149A0}" type="presOf" srcId="{C9E585F0-AA55-42FF-B66A-F52BABFBC5B7}" destId="{27854A68-BBEF-4876-9E1C-19A655446C30}" srcOrd="1" destOrd="0" presId="urn:microsoft.com/office/officeart/2016/7/layout/RepeatingBendingProcessNew"/>
    <dgm:cxn modelId="{840FD9D0-65FC-4C2A-8984-35219D462980}" type="presOf" srcId="{51749E11-25DF-48A4-9543-6E4FBC75D8D7}" destId="{4D77355F-4527-4FEE-83D3-52674D8837B6}" srcOrd="0" destOrd="0" presId="urn:microsoft.com/office/officeart/2016/7/layout/RepeatingBendingProcessNew"/>
    <dgm:cxn modelId="{50843AE6-C4A1-46FE-861A-7F822017C288}" type="presOf" srcId="{7192CFD2-DBF2-4F07-8BE8-1EB6D97269FB}" destId="{5241621B-0B08-465A-B194-6E9576BDF9B5}" srcOrd="0" destOrd="0" presId="urn:microsoft.com/office/officeart/2016/7/layout/RepeatingBendingProcessNew"/>
    <dgm:cxn modelId="{248946EF-D7C0-452D-B647-F239A60892F3}" srcId="{C0DBCC31-D54F-4113-8FFA-DAB9161E414A}" destId="{DC27D460-9F04-4972-9418-538372E3E23B}" srcOrd="7" destOrd="0" parTransId="{9C8875D8-5F46-4DC5-A0FD-AA3DB0850D10}" sibTransId="{2543B8F5-D1B3-4F76-A542-CFA9A1451512}"/>
    <dgm:cxn modelId="{3D7B19F4-194F-4BCC-B1F0-21566B85729E}" srcId="{C0DBCC31-D54F-4113-8FFA-DAB9161E414A}" destId="{A1DDE731-C0B3-48C0-B9AA-E41ED8B998CC}" srcOrd="4" destOrd="0" parTransId="{D59A899E-2113-4436-A678-77E58D81B8B1}" sibTransId="{48323D11-3117-4C18-8899-D3AF14C68B84}"/>
    <dgm:cxn modelId="{CE3BEA8E-AC1E-46AA-AB4E-616953605CFC}" type="presParOf" srcId="{ABA31F58-C78E-4E0E-BDBC-6C19D218A628}" destId="{8300D1AF-29A5-4B07-8AE4-A0CD4762BAAC}" srcOrd="0" destOrd="0" presId="urn:microsoft.com/office/officeart/2016/7/layout/RepeatingBendingProcessNew"/>
    <dgm:cxn modelId="{BF745168-151C-4F64-9F3D-FB1A1199FC20}" type="presParOf" srcId="{ABA31F58-C78E-4E0E-BDBC-6C19D218A628}" destId="{5C011D2F-3D8C-437A-9AA6-7EFFF7C2F4F6}" srcOrd="1" destOrd="0" presId="urn:microsoft.com/office/officeart/2016/7/layout/RepeatingBendingProcessNew"/>
    <dgm:cxn modelId="{A72042C2-1715-4663-9089-2AD2E901DD52}" type="presParOf" srcId="{5C011D2F-3D8C-437A-9AA6-7EFFF7C2F4F6}" destId="{9DCCDDE2-2E84-45B0-9DE5-136498EA2D66}" srcOrd="0" destOrd="0" presId="urn:microsoft.com/office/officeart/2016/7/layout/RepeatingBendingProcessNew"/>
    <dgm:cxn modelId="{91DE0A35-93F5-458D-82A3-6F857FD9588F}" type="presParOf" srcId="{ABA31F58-C78E-4E0E-BDBC-6C19D218A628}" destId="{ACA463AB-57AE-4A7F-9CED-E286C7BC0B9F}" srcOrd="2" destOrd="0" presId="urn:microsoft.com/office/officeart/2016/7/layout/RepeatingBendingProcessNew"/>
    <dgm:cxn modelId="{81F8BC98-5080-42CE-853D-4FD423F836E3}" type="presParOf" srcId="{ABA31F58-C78E-4E0E-BDBC-6C19D218A628}" destId="{4D77355F-4527-4FEE-83D3-52674D8837B6}" srcOrd="3" destOrd="0" presId="urn:microsoft.com/office/officeart/2016/7/layout/RepeatingBendingProcessNew"/>
    <dgm:cxn modelId="{8044B91D-59BE-431E-94FE-D08088D1466D}" type="presParOf" srcId="{4D77355F-4527-4FEE-83D3-52674D8837B6}" destId="{F21F092E-C5EA-4159-8259-EA1DBA204387}" srcOrd="0" destOrd="0" presId="urn:microsoft.com/office/officeart/2016/7/layout/RepeatingBendingProcessNew"/>
    <dgm:cxn modelId="{55C9BB9B-D97B-4AAF-91DF-1B08DDC2FBB7}" type="presParOf" srcId="{ABA31F58-C78E-4E0E-BDBC-6C19D218A628}" destId="{5241621B-0B08-465A-B194-6E9576BDF9B5}" srcOrd="4" destOrd="0" presId="urn:microsoft.com/office/officeart/2016/7/layout/RepeatingBendingProcessNew"/>
    <dgm:cxn modelId="{4178242B-5D12-4E3B-84C6-7E19AD8C340C}" type="presParOf" srcId="{ABA31F58-C78E-4E0E-BDBC-6C19D218A628}" destId="{2F107E7B-268F-4E11-AE57-CE6E1A25274A}" srcOrd="5" destOrd="0" presId="urn:microsoft.com/office/officeart/2016/7/layout/RepeatingBendingProcessNew"/>
    <dgm:cxn modelId="{D5BDA9CA-4EBA-4A50-9534-F2DC8035949B}" type="presParOf" srcId="{2F107E7B-268F-4E11-AE57-CE6E1A25274A}" destId="{BC1F4379-004D-4936-99B9-07AFD7D4E763}" srcOrd="0" destOrd="0" presId="urn:microsoft.com/office/officeart/2016/7/layout/RepeatingBendingProcessNew"/>
    <dgm:cxn modelId="{21F70977-C0ED-4AF4-953D-452EE4D7BFDF}" type="presParOf" srcId="{ABA31F58-C78E-4E0E-BDBC-6C19D218A628}" destId="{FED7A480-BC63-4433-B54B-B136EA202225}" srcOrd="6" destOrd="0" presId="urn:microsoft.com/office/officeart/2016/7/layout/RepeatingBendingProcessNew"/>
    <dgm:cxn modelId="{9CAA0476-6C70-478D-A80B-C6A48198AF20}" type="presParOf" srcId="{ABA31F58-C78E-4E0E-BDBC-6C19D218A628}" destId="{DE06F6C4-69F7-4F4A-AAB2-F252F708C416}" srcOrd="7" destOrd="0" presId="urn:microsoft.com/office/officeart/2016/7/layout/RepeatingBendingProcessNew"/>
    <dgm:cxn modelId="{7148778E-1CCD-4087-8C86-95ADE42E42C5}" type="presParOf" srcId="{DE06F6C4-69F7-4F4A-AAB2-F252F708C416}" destId="{CEF6E192-B3F5-48D8-8BFA-F652C662AD72}" srcOrd="0" destOrd="0" presId="urn:microsoft.com/office/officeart/2016/7/layout/RepeatingBendingProcessNew"/>
    <dgm:cxn modelId="{1DF7FC20-F494-4F5A-A706-C93A027D56E2}" type="presParOf" srcId="{ABA31F58-C78E-4E0E-BDBC-6C19D218A628}" destId="{AB993CBA-8C29-4198-BA73-A04B757C437E}" srcOrd="8" destOrd="0" presId="urn:microsoft.com/office/officeart/2016/7/layout/RepeatingBendingProcessNew"/>
    <dgm:cxn modelId="{4E0A9A75-3561-4437-9C82-E49943C04500}" type="presParOf" srcId="{ABA31F58-C78E-4E0E-BDBC-6C19D218A628}" destId="{7FB25370-C454-4081-B929-AE6F3D18F351}" srcOrd="9" destOrd="0" presId="urn:microsoft.com/office/officeart/2016/7/layout/RepeatingBendingProcessNew"/>
    <dgm:cxn modelId="{AC1164AA-665A-42AB-97E3-C49AF753953F}" type="presParOf" srcId="{7FB25370-C454-4081-B929-AE6F3D18F351}" destId="{EA1A2601-6BEB-4AE1-9A8A-4416FF0F56BA}" srcOrd="0" destOrd="0" presId="urn:microsoft.com/office/officeart/2016/7/layout/RepeatingBendingProcessNew"/>
    <dgm:cxn modelId="{C2C9ACBF-D41D-4CE4-83BD-EC01B93EAC5B}" type="presParOf" srcId="{ABA31F58-C78E-4E0E-BDBC-6C19D218A628}" destId="{38062727-F359-4662-8FF8-4AC47F9C0A26}" srcOrd="10" destOrd="0" presId="urn:microsoft.com/office/officeart/2016/7/layout/RepeatingBendingProcessNew"/>
    <dgm:cxn modelId="{726EB439-8963-4C22-9BF4-CFD64301CE85}" type="presParOf" srcId="{ABA31F58-C78E-4E0E-BDBC-6C19D218A628}" destId="{BE06660B-7FB5-4C23-86A8-B85DC92274B6}" srcOrd="11" destOrd="0" presId="urn:microsoft.com/office/officeart/2016/7/layout/RepeatingBendingProcessNew"/>
    <dgm:cxn modelId="{F0808C2F-2FC6-4410-B3A8-4BB5B3BAED2C}" type="presParOf" srcId="{BE06660B-7FB5-4C23-86A8-B85DC92274B6}" destId="{5E458A7A-5456-4317-A1D6-22A3263ABC35}" srcOrd="0" destOrd="0" presId="urn:microsoft.com/office/officeart/2016/7/layout/RepeatingBendingProcessNew"/>
    <dgm:cxn modelId="{C23EDAA0-48DB-481A-B5C0-4A67086E9CB4}" type="presParOf" srcId="{ABA31F58-C78E-4E0E-BDBC-6C19D218A628}" destId="{0C8C5424-E7DF-4D40-A8DB-490140D1D53C}" srcOrd="12" destOrd="0" presId="urn:microsoft.com/office/officeart/2016/7/layout/RepeatingBendingProcessNew"/>
    <dgm:cxn modelId="{B4D9CAF0-372D-4807-AAF5-8A99A8AA61F2}" type="presParOf" srcId="{ABA31F58-C78E-4E0E-BDBC-6C19D218A628}" destId="{2E1CBCE5-4A9D-4CD6-87E0-C51645BAD6E4}" srcOrd="13" destOrd="0" presId="urn:microsoft.com/office/officeart/2016/7/layout/RepeatingBendingProcessNew"/>
    <dgm:cxn modelId="{9C07D10B-EF47-4B44-806D-AC71C496042A}" type="presParOf" srcId="{2E1CBCE5-4A9D-4CD6-87E0-C51645BAD6E4}" destId="{9922F1E2-E48E-4F44-A560-9E3C826139E7}" srcOrd="0" destOrd="0" presId="urn:microsoft.com/office/officeart/2016/7/layout/RepeatingBendingProcessNew"/>
    <dgm:cxn modelId="{F6FF2DBE-07AF-4932-853A-43F1792ED72B}" type="presParOf" srcId="{ABA31F58-C78E-4E0E-BDBC-6C19D218A628}" destId="{CB2B0C97-9B23-4108-906A-1B9FFB7277D1}" srcOrd="14" destOrd="0" presId="urn:microsoft.com/office/officeart/2016/7/layout/RepeatingBendingProcessNew"/>
    <dgm:cxn modelId="{E63C6207-5E10-4985-AEE4-7D52F3F250F8}" type="presParOf" srcId="{ABA31F58-C78E-4E0E-BDBC-6C19D218A628}" destId="{04087329-2659-47F8-98EF-0F36B1F7B5DD}" srcOrd="15" destOrd="0" presId="urn:microsoft.com/office/officeart/2016/7/layout/RepeatingBendingProcessNew"/>
    <dgm:cxn modelId="{D8269EFE-260C-4A6B-9FDA-6EABD0CAA376}" type="presParOf" srcId="{04087329-2659-47F8-98EF-0F36B1F7B5DD}" destId="{9E42D5B1-B34E-4D02-BF9C-D6087CF805A4}" srcOrd="0" destOrd="0" presId="urn:microsoft.com/office/officeart/2016/7/layout/RepeatingBendingProcessNew"/>
    <dgm:cxn modelId="{FCE38EC6-A156-4C6B-838B-1CA9F0CBA8B8}" type="presParOf" srcId="{ABA31F58-C78E-4E0E-BDBC-6C19D218A628}" destId="{863A5A5B-D1B4-4632-A2E2-C6CBC6D2498D}" srcOrd="16" destOrd="0" presId="urn:microsoft.com/office/officeart/2016/7/layout/RepeatingBendingProcessNew"/>
    <dgm:cxn modelId="{C7DE8A74-7CB2-4DD0-A12A-DDBF572811C1}" type="presParOf" srcId="{ABA31F58-C78E-4E0E-BDBC-6C19D218A628}" destId="{F6AFC895-1128-4421-BB5A-7D7C4A7072AE}" srcOrd="17" destOrd="0" presId="urn:microsoft.com/office/officeart/2016/7/layout/RepeatingBendingProcessNew"/>
    <dgm:cxn modelId="{F478A503-71C6-49A0-8D7B-1D2B898DB782}" type="presParOf" srcId="{F6AFC895-1128-4421-BB5A-7D7C4A7072AE}" destId="{27854A68-BBEF-4876-9E1C-19A655446C30}" srcOrd="0" destOrd="0" presId="urn:microsoft.com/office/officeart/2016/7/layout/RepeatingBendingProcessNew"/>
    <dgm:cxn modelId="{C6EC40A2-FDA6-45C3-AB4E-5C9A1FC011C6}" type="presParOf" srcId="{ABA31F58-C78E-4E0E-BDBC-6C19D218A628}" destId="{A5398847-79A8-4F86-B355-7923F6B4FBEB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DBCC31-D54F-4113-8FFA-DAB9161E414A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355599-0135-42A0-81AF-20136C5F7F04}">
      <dgm:prSet/>
      <dgm:spPr/>
      <dgm:t>
        <a:bodyPr/>
        <a:lstStyle/>
        <a:p>
          <a:r>
            <a:rPr lang="en-US" dirty="0"/>
            <a:t>Notification – New Responder</a:t>
          </a:r>
        </a:p>
      </dgm:t>
    </dgm:pt>
    <dgm:pt modelId="{FCE98AFD-2145-45DB-8753-EA203F63402B}" type="parTrans" cxnId="{DFD1AF71-165C-4A6C-BBCD-672A7CBB9930}">
      <dgm:prSet/>
      <dgm:spPr/>
      <dgm:t>
        <a:bodyPr/>
        <a:lstStyle/>
        <a:p>
          <a:endParaRPr lang="en-US"/>
        </a:p>
      </dgm:t>
    </dgm:pt>
    <dgm:pt modelId="{F5BD76A9-ADE5-41F9-954C-87ED9E1DCA50}" type="sibTrans" cxnId="{DFD1AF71-165C-4A6C-BBCD-672A7CBB9930}">
      <dgm:prSet/>
      <dgm:spPr/>
      <dgm:t>
        <a:bodyPr/>
        <a:lstStyle/>
        <a:p>
          <a:endParaRPr lang="en-US"/>
        </a:p>
      </dgm:t>
    </dgm:pt>
    <dgm:pt modelId="{7192CFD2-DBF2-4F07-8BE8-1EB6D97269FB}">
      <dgm:prSet/>
      <dgm:spPr/>
      <dgm:t>
        <a:bodyPr/>
        <a:lstStyle/>
        <a:p>
          <a:r>
            <a:rPr lang="en-US" dirty="0"/>
            <a:t>Notification – Senior Responder</a:t>
          </a:r>
        </a:p>
      </dgm:t>
    </dgm:pt>
    <dgm:pt modelId="{66A41A19-D1AE-433C-99E1-998D441E1ADD}" type="parTrans" cxnId="{6FE2D398-2796-475B-9F48-D936C09FA6A8}">
      <dgm:prSet/>
      <dgm:spPr/>
      <dgm:t>
        <a:bodyPr/>
        <a:lstStyle/>
        <a:p>
          <a:endParaRPr lang="en-US"/>
        </a:p>
      </dgm:t>
    </dgm:pt>
    <dgm:pt modelId="{144E7A94-C131-4321-9D62-AD6EC8E64974}" type="sibTrans" cxnId="{6FE2D398-2796-475B-9F48-D936C09FA6A8}">
      <dgm:prSet/>
      <dgm:spPr/>
      <dgm:t>
        <a:bodyPr/>
        <a:lstStyle/>
        <a:p>
          <a:endParaRPr lang="en-US"/>
        </a:p>
      </dgm:t>
    </dgm:pt>
    <dgm:pt modelId="{2CAEC725-D6BC-492C-AB95-E4F338BD6640}">
      <dgm:prSet/>
      <dgm:spPr/>
      <dgm:t>
        <a:bodyPr/>
        <a:lstStyle/>
        <a:p>
          <a:r>
            <a:rPr lang="en-US" dirty="0"/>
            <a:t>Research</a:t>
          </a:r>
        </a:p>
      </dgm:t>
    </dgm:pt>
    <dgm:pt modelId="{4C91056C-B7C5-4A1A-863D-ACAF9CC01F4C}" type="parTrans" cxnId="{FAD4550E-45E9-4926-84BB-8FA2E5FE9C34}">
      <dgm:prSet/>
      <dgm:spPr/>
      <dgm:t>
        <a:bodyPr/>
        <a:lstStyle/>
        <a:p>
          <a:endParaRPr lang="en-US"/>
        </a:p>
      </dgm:t>
    </dgm:pt>
    <dgm:pt modelId="{DB106DAA-0168-4B20-B430-E738336BA672}" type="sibTrans" cxnId="{FAD4550E-45E9-4926-84BB-8FA2E5FE9C34}">
      <dgm:prSet/>
      <dgm:spPr/>
      <dgm:t>
        <a:bodyPr/>
        <a:lstStyle/>
        <a:p>
          <a:endParaRPr lang="en-US"/>
        </a:p>
      </dgm:t>
    </dgm:pt>
    <dgm:pt modelId="{EE455047-E465-434B-892E-F5C024EA557B}">
      <dgm:prSet/>
      <dgm:spPr/>
      <dgm:t>
        <a:bodyPr/>
        <a:lstStyle/>
        <a:p>
          <a:r>
            <a:rPr lang="en-US" dirty="0"/>
            <a:t>Mitigation</a:t>
          </a:r>
        </a:p>
      </dgm:t>
    </dgm:pt>
    <dgm:pt modelId="{E971B1AA-F9BA-4767-95D7-A30401DF692C}" type="parTrans" cxnId="{11BDE510-CF35-41DD-8077-A206DE8E24E7}">
      <dgm:prSet/>
      <dgm:spPr/>
      <dgm:t>
        <a:bodyPr/>
        <a:lstStyle/>
        <a:p>
          <a:endParaRPr lang="en-US"/>
        </a:p>
      </dgm:t>
    </dgm:pt>
    <dgm:pt modelId="{74B79D47-3999-4311-8A7F-23263BF6AD92}" type="sibTrans" cxnId="{11BDE510-CF35-41DD-8077-A206DE8E24E7}">
      <dgm:prSet/>
      <dgm:spPr/>
      <dgm:t>
        <a:bodyPr/>
        <a:lstStyle/>
        <a:p>
          <a:endParaRPr lang="en-US"/>
        </a:p>
      </dgm:t>
    </dgm:pt>
    <dgm:pt modelId="{2C740136-99DE-422A-9B83-A71E1F179E0C}">
      <dgm:prSet/>
      <dgm:spPr/>
      <dgm:t>
        <a:bodyPr/>
        <a:lstStyle/>
        <a:p>
          <a:r>
            <a:rPr lang="en-US" dirty="0"/>
            <a:t>Document Incident</a:t>
          </a:r>
        </a:p>
      </dgm:t>
    </dgm:pt>
    <dgm:pt modelId="{FC4DBBD0-9542-40D4-811B-C6BE6C9EEAF9}" type="parTrans" cxnId="{665CE0CC-CA85-4EF4-A742-82F701B338C8}">
      <dgm:prSet/>
      <dgm:spPr/>
      <dgm:t>
        <a:bodyPr/>
        <a:lstStyle/>
        <a:p>
          <a:endParaRPr lang="en-US"/>
        </a:p>
      </dgm:t>
    </dgm:pt>
    <dgm:pt modelId="{9EBAE679-DBB5-4BBA-A8A2-694C99B16A02}" type="sibTrans" cxnId="{665CE0CC-CA85-4EF4-A742-82F701B338C8}">
      <dgm:prSet/>
      <dgm:spPr/>
      <dgm:t>
        <a:bodyPr/>
        <a:lstStyle/>
        <a:p>
          <a:endParaRPr lang="en-US"/>
        </a:p>
      </dgm:t>
    </dgm:pt>
    <dgm:pt modelId="{221390CD-455A-4B0C-BFB1-E1EC3B6F6ECD}">
      <dgm:prSet/>
      <dgm:spPr/>
      <dgm:t>
        <a:bodyPr/>
        <a:lstStyle/>
        <a:p>
          <a:r>
            <a:rPr lang="en-US"/>
            <a:t>Check Documentation</a:t>
          </a:r>
        </a:p>
      </dgm:t>
    </dgm:pt>
    <dgm:pt modelId="{7F024175-96DE-4A85-9B33-7CDFD5DBF597}" type="parTrans" cxnId="{8A61125F-3DB1-4F0B-9693-535D17108F42}">
      <dgm:prSet/>
      <dgm:spPr/>
      <dgm:t>
        <a:bodyPr/>
        <a:lstStyle/>
        <a:p>
          <a:endParaRPr lang="en-US"/>
        </a:p>
      </dgm:t>
    </dgm:pt>
    <dgm:pt modelId="{694849A0-6547-4637-BC79-FE1B20835C44}" type="sibTrans" cxnId="{8A61125F-3DB1-4F0B-9693-535D17108F42}">
      <dgm:prSet/>
      <dgm:spPr/>
      <dgm:t>
        <a:bodyPr/>
        <a:lstStyle/>
        <a:p>
          <a:endParaRPr lang="en-US"/>
        </a:p>
      </dgm:t>
    </dgm:pt>
    <dgm:pt modelId="{C11797C9-A792-4195-8856-0D95251E074B}">
      <dgm:prSet/>
      <dgm:spPr/>
      <dgm:t>
        <a:bodyPr/>
        <a:lstStyle/>
        <a:p>
          <a:r>
            <a:rPr lang="en-US" dirty="0"/>
            <a:t>Communication Sync</a:t>
          </a:r>
        </a:p>
      </dgm:t>
    </dgm:pt>
    <dgm:pt modelId="{DFFA0CBD-72AA-41A7-8AF9-33B9A43496B7}" type="parTrans" cxnId="{3E96EE8B-3AFB-423C-8B94-CA0A404CC583}">
      <dgm:prSet/>
      <dgm:spPr/>
      <dgm:t>
        <a:bodyPr/>
        <a:lstStyle/>
        <a:p>
          <a:endParaRPr lang="en-US"/>
        </a:p>
      </dgm:t>
    </dgm:pt>
    <dgm:pt modelId="{0DD3AF3F-8E42-4588-841A-DD4BFCBDCAB7}" type="sibTrans" cxnId="{3E96EE8B-3AFB-423C-8B94-CA0A404CC583}">
      <dgm:prSet/>
      <dgm:spPr/>
      <dgm:t>
        <a:bodyPr/>
        <a:lstStyle/>
        <a:p>
          <a:endParaRPr lang="en-US"/>
        </a:p>
      </dgm:t>
    </dgm:pt>
    <dgm:pt modelId="{ABA31F58-C78E-4E0E-BDBC-6C19D218A628}" type="pres">
      <dgm:prSet presAssocID="{C0DBCC31-D54F-4113-8FFA-DAB9161E414A}" presName="Name0" presStyleCnt="0">
        <dgm:presLayoutVars>
          <dgm:dir/>
          <dgm:resizeHandles val="exact"/>
        </dgm:presLayoutVars>
      </dgm:prSet>
      <dgm:spPr/>
    </dgm:pt>
    <dgm:pt modelId="{8300D1AF-29A5-4B07-8AE4-A0CD4762BAAC}" type="pres">
      <dgm:prSet presAssocID="{B9355599-0135-42A0-81AF-20136C5F7F04}" presName="node" presStyleLbl="node1" presStyleIdx="0" presStyleCnt="7">
        <dgm:presLayoutVars>
          <dgm:bulletEnabled val="1"/>
        </dgm:presLayoutVars>
      </dgm:prSet>
      <dgm:spPr/>
    </dgm:pt>
    <dgm:pt modelId="{5C011D2F-3D8C-437A-9AA6-7EFFF7C2F4F6}" type="pres">
      <dgm:prSet presAssocID="{F5BD76A9-ADE5-41F9-954C-87ED9E1DCA50}" presName="sibTrans" presStyleLbl="sibTrans1D1" presStyleIdx="0" presStyleCnt="6"/>
      <dgm:spPr/>
    </dgm:pt>
    <dgm:pt modelId="{9DCCDDE2-2E84-45B0-9DE5-136498EA2D66}" type="pres">
      <dgm:prSet presAssocID="{F5BD76A9-ADE5-41F9-954C-87ED9E1DCA50}" presName="connectorText" presStyleLbl="sibTrans1D1" presStyleIdx="0" presStyleCnt="6"/>
      <dgm:spPr/>
    </dgm:pt>
    <dgm:pt modelId="{C617AD04-D1C4-4AB2-90A4-2C7EFE985A0E}" type="pres">
      <dgm:prSet presAssocID="{221390CD-455A-4B0C-BFB1-E1EC3B6F6ECD}" presName="node" presStyleLbl="node1" presStyleIdx="1" presStyleCnt="7">
        <dgm:presLayoutVars>
          <dgm:bulletEnabled val="1"/>
        </dgm:presLayoutVars>
      </dgm:prSet>
      <dgm:spPr/>
    </dgm:pt>
    <dgm:pt modelId="{1A820BC5-6A05-4B20-AB1C-88684F85042A}" type="pres">
      <dgm:prSet presAssocID="{694849A0-6547-4637-BC79-FE1B20835C44}" presName="sibTrans" presStyleLbl="sibTrans1D1" presStyleIdx="1" presStyleCnt="6"/>
      <dgm:spPr/>
    </dgm:pt>
    <dgm:pt modelId="{BD858D65-7B39-4476-AC7F-FDB962C3397A}" type="pres">
      <dgm:prSet presAssocID="{694849A0-6547-4637-BC79-FE1B20835C44}" presName="connectorText" presStyleLbl="sibTrans1D1" presStyleIdx="1" presStyleCnt="6"/>
      <dgm:spPr/>
    </dgm:pt>
    <dgm:pt modelId="{5241621B-0B08-465A-B194-6E9576BDF9B5}" type="pres">
      <dgm:prSet presAssocID="{7192CFD2-DBF2-4F07-8BE8-1EB6D97269FB}" presName="node" presStyleLbl="node1" presStyleIdx="2" presStyleCnt="7">
        <dgm:presLayoutVars>
          <dgm:bulletEnabled val="1"/>
        </dgm:presLayoutVars>
      </dgm:prSet>
      <dgm:spPr/>
    </dgm:pt>
    <dgm:pt modelId="{2F107E7B-268F-4E11-AE57-CE6E1A25274A}" type="pres">
      <dgm:prSet presAssocID="{144E7A94-C131-4321-9D62-AD6EC8E64974}" presName="sibTrans" presStyleLbl="sibTrans1D1" presStyleIdx="2" presStyleCnt="6"/>
      <dgm:spPr/>
    </dgm:pt>
    <dgm:pt modelId="{BC1F4379-004D-4936-99B9-07AFD7D4E763}" type="pres">
      <dgm:prSet presAssocID="{144E7A94-C131-4321-9D62-AD6EC8E64974}" presName="connectorText" presStyleLbl="sibTrans1D1" presStyleIdx="2" presStyleCnt="6"/>
      <dgm:spPr/>
    </dgm:pt>
    <dgm:pt modelId="{E4F9C913-5A47-4007-B9C2-8D07BF6E60DE}" type="pres">
      <dgm:prSet presAssocID="{C11797C9-A792-4195-8856-0D95251E074B}" presName="node" presStyleLbl="node1" presStyleIdx="3" presStyleCnt="7">
        <dgm:presLayoutVars>
          <dgm:bulletEnabled val="1"/>
        </dgm:presLayoutVars>
      </dgm:prSet>
      <dgm:spPr/>
    </dgm:pt>
    <dgm:pt modelId="{0FAD290C-F2CB-4E2E-A50B-485CC6F1C955}" type="pres">
      <dgm:prSet presAssocID="{0DD3AF3F-8E42-4588-841A-DD4BFCBDCAB7}" presName="sibTrans" presStyleLbl="sibTrans1D1" presStyleIdx="3" presStyleCnt="6"/>
      <dgm:spPr/>
    </dgm:pt>
    <dgm:pt modelId="{62A74591-973A-48C7-8290-F1EFF08D490A}" type="pres">
      <dgm:prSet presAssocID="{0DD3AF3F-8E42-4588-841A-DD4BFCBDCAB7}" presName="connectorText" presStyleLbl="sibTrans1D1" presStyleIdx="3" presStyleCnt="6"/>
      <dgm:spPr/>
    </dgm:pt>
    <dgm:pt modelId="{68A7A79B-61A1-41C6-B42F-10BE9EE6FA1D}" type="pres">
      <dgm:prSet presAssocID="{2C740136-99DE-422A-9B83-A71E1F179E0C}" presName="node" presStyleLbl="node1" presStyleIdx="4" presStyleCnt="7">
        <dgm:presLayoutVars>
          <dgm:bulletEnabled val="1"/>
        </dgm:presLayoutVars>
      </dgm:prSet>
      <dgm:spPr/>
    </dgm:pt>
    <dgm:pt modelId="{D71FACF3-9FFC-4B25-B3C0-77E925EB6722}" type="pres">
      <dgm:prSet presAssocID="{9EBAE679-DBB5-4BBA-A8A2-694C99B16A02}" presName="sibTrans" presStyleLbl="sibTrans1D1" presStyleIdx="4" presStyleCnt="6"/>
      <dgm:spPr/>
    </dgm:pt>
    <dgm:pt modelId="{B5D4ED65-A1D7-4CAC-A252-38360983A69A}" type="pres">
      <dgm:prSet presAssocID="{9EBAE679-DBB5-4BBA-A8A2-694C99B16A02}" presName="connectorText" presStyleLbl="sibTrans1D1" presStyleIdx="4" presStyleCnt="6"/>
      <dgm:spPr/>
    </dgm:pt>
    <dgm:pt modelId="{38062727-F359-4662-8FF8-4AC47F9C0A26}" type="pres">
      <dgm:prSet presAssocID="{2CAEC725-D6BC-492C-AB95-E4F338BD6640}" presName="node" presStyleLbl="node1" presStyleIdx="5" presStyleCnt="7">
        <dgm:presLayoutVars>
          <dgm:bulletEnabled val="1"/>
        </dgm:presLayoutVars>
      </dgm:prSet>
      <dgm:spPr/>
    </dgm:pt>
    <dgm:pt modelId="{BE06660B-7FB5-4C23-86A8-B85DC92274B6}" type="pres">
      <dgm:prSet presAssocID="{DB106DAA-0168-4B20-B430-E738336BA672}" presName="sibTrans" presStyleLbl="sibTrans1D1" presStyleIdx="5" presStyleCnt="6"/>
      <dgm:spPr/>
    </dgm:pt>
    <dgm:pt modelId="{5E458A7A-5456-4317-A1D6-22A3263ABC35}" type="pres">
      <dgm:prSet presAssocID="{DB106DAA-0168-4B20-B430-E738336BA672}" presName="connectorText" presStyleLbl="sibTrans1D1" presStyleIdx="5" presStyleCnt="6"/>
      <dgm:spPr/>
    </dgm:pt>
    <dgm:pt modelId="{0C8C5424-E7DF-4D40-A8DB-490140D1D53C}" type="pres">
      <dgm:prSet presAssocID="{EE455047-E465-434B-892E-F5C024EA557B}" presName="node" presStyleLbl="node1" presStyleIdx="6" presStyleCnt="7">
        <dgm:presLayoutVars>
          <dgm:bulletEnabled val="1"/>
        </dgm:presLayoutVars>
      </dgm:prSet>
      <dgm:spPr/>
    </dgm:pt>
  </dgm:ptLst>
  <dgm:cxnLst>
    <dgm:cxn modelId="{8B416D02-7D26-4804-B9AF-7FC072ED5C3B}" type="presOf" srcId="{694849A0-6547-4637-BC79-FE1B20835C44}" destId="{1A820BC5-6A05-4B20-AB1C-88684F85042A}" srcOrd="0" destOrd="0" presId="urn:microsoft.com/office/officeart/2016/7/layout/RepeatingBendingProcessNew"/>
    <dgm:cxn modelId="{BEC0EE07-2AAA-4CE8-8BB9-7D0B6968446B}" type="presOf" srcId="{DB106DAA-0168-4B20-B430-E738336BA672}" destId="{BE06660B-7FB5-4C23-86A8-B85DC92274B6}" srcOrd="0" destOrd="0" presId="urn:microsoft.com/office/officeart/2016/7/layout/RepeatingBendingProcessNew"/>
    <dgm:cxn modelId="{3C29D80A-6E63-41C7-911F-E9ADE76923E4}" type="presOf" srcId="{9EBAE679-DBB5-4BBA-A8A2-694C99B16A02}" destId="{D71FACF3-9FFC-4B25-B3C0-77E925EB6722}" srcOrd="0" destOrd="0" presId="urn:microsoft.com/office/officeart/2016/7/layout/RepeatingBendingProcessNew"/>
    <dgm:cxn modelId="{88A5000B-A4A5-449E-BEFC-47BEF88BF3E5}" type="presOf" srcId="{2C740136-99DE-422A-9B83-A71E1F179E0C}" destId="{68A7A79B-61A1-41C6-B42F-10BE9EE6FA1D}" srcOrd="0" destOrd="0" presId="urn:microsoft.com/office/officeart/2016/7/layout/RepeatingBendingProcessNew"/>
    <dgm:cxn modelId="{FAD4550E-45E9-4926-84BB-8FA2E5FE9C34}" srcId="{C0DBCC31-D54F-4113-8FFA-DAB9161E414A}" destId="{2CAEC725-D6BC-492C-AB95-E4F338BD6640}" srcOrd="5" destOrd="0" parTransId="{4C91056C-B7C5-4A1A-863D-ACAF9CC01F4C}" sibTransId="{DB106DAA-0168-4B20-B430-E738336BA672}"/>
    <dgm:cxn modelId="{11BDE510-CF35-41DD-8077-A206DE8E24E7}" srcId="{C0DBCC31-D54F-4113-8FFA-DAB9161E414A}" destId="{EE455047-E465-434B-892E-F5C024EA557B}" srcOrd="6" destOrd="0" parTransId="{E971B1AA-F9BA-4767-95D7-A30401DF692C}" sibTransId="{74B79D47-3999-4311-8A7F-23263BF6AD92}"/>
    <dgm:cxn modelId="{95F1561A-26AD-4A80-A48F-9C4DFB94F741}" type="presOf" srcId="{0DD3AF3F-8E42-4588-841A-DD4BFCBDCAB7}" destId="{0FAD290C-F2CB-4E2E-A50B-485CC6F1C955}" srcOrd="0" destOrd="0" presId="urn:microsoft.com/office/officeart/2016/7/layout/RepeatingBendingProcessNew"/>
    <dgm:cxn modelId="{9E24671D-400A-47A4-9288-67BB4AD2C59A}" type="presOf" srcId="{EE455047-E465-434B-892E-F5C024EA557B}" destId="{0C8C5424-E7DF-4D40-A8DB-490140D1D53C}" srcOrd="0" destOrd="0" presId="urn:microsoft.com/office/officeart/2016/7/layout/RepeatingBendingProcessNew"/>
    <dgm:cxn modelId="{0BA1B11E-A91D-4DFB-BDC0-07316C0F7E01}" type="presOf" srcId="{F5BD76A9-ADE5-41F9-954C-87ED9E1DCA50}" destId="{9DCCDDE2-2E84-45B0-9DE5-136498EA2D66}" srcOrd="1" destOrd="0" presId="urn:microsoft.com/office/officeart/2016/7/layout/RepeatingBendingProcessNew"/>
    <dgm:cxn modelId="{F1C4241F-2750-4BA5-8F1A-5F3D231A3C3D}" type="presOf" srcId="{0DD3AF3F-8E42-4588-841A-DD4BFCBDCAB7}" destId="{62A74591-973A-48C7-8290-F1EFF08D490A}" srcOrd="1" destOrd="0" presId="urn:microsoft.com/office/officeart/2016/7/layout/RepeatingBendingProcessNew"/>
    <dgm:cxn modelId="{2342CB23-7F98-426F-9A9A-F57D220AFBED}" type="presOf" srcId="{B9355599-0135-42A0-81AF-20136C5F7F04}" destId="{8300D1AF-29A5-4B07-8AE4-A0CD4762BAAC}" srcOrd="0" destOrd="0" presId="urn:microsoft.com/office/officeart/2016/7/layout/RepeatingBendingProcessNew"/>
    <dgm:cxn modelId="{8D35E838-2631-42AD-B66D-51BD63107B58}" type="presOf" srcId="{C11797C9-A792-4195-8856-0D95251E074B}" destId="{E4F9C913-5A47-4007-B9C2-8D07BF6E60DE}" srcOrd="0" destOrd="0" presId="urn:microsoft.com/office/officeart/2016/7/layout/RepeatingBendingProcessNew"/>
    <dgm:cxn modelId="{8A61125F-3DB1-4F0B-9693-535D17108F42}" srcId="{C0DBCC31-D54F-4113-8FFA-DAB9161E414A}" destId="{221390CD-455A-4B0C-BFB1-E1EC3B6F6ECD}" srcOrd="1" destOrd="0" parTransId="{7F024175-96DE-4A85-9B33-7CDFD5DBF597}" sibTransId="{694849A0-6547-4637-BC79-FE1B20835C44}"/>
    <dgm:cxn modelId="{D099FB63-F7C6-4D32-8501-3632F3BE4406}" type="presOf" srcId="{F5BD76A9-ADE5-41F9-954C-87ED9E1DCA50}" destId="{5C011D2F-3D8C-437A-9AA6-7EFFF7C2F4F6}" srcOrd="0" destOrd="0" presId="urn:microsoft.com/office/officeart/2016/7/layout/RepeatingBendingProcessNew"/>
    <dgm:cxn modelId="{A92F9D4E-6582-4E41-A21D-19C6EE28B695}" type="presOf" srcId="{221390CD-455A-4B0C-BFB1-E1EC3B6F6ECD}" destId="{C617AD04-D1C4-4AB2-90A4-2C7EFE985A0E}" srcOrd="0" destOrd="0" presId="urn:microsoft.com/office/officeart/2016/7/layout/RepeatingBendingProcessNew"/>
    <dgm:cxn modelId="{2AD8EF4E-9816-4728-BA96-EC670FB2A151}" type="presOf" srcId="{144E7A94-C131-4321-9D62-AD6EC8E64974}" destId="{2F107E7B-268F-4E11-AE57-CE6E1A25274A}" srcOrd="0" destOrd="0" presId="urn:microsoft.com/office/officeart/2016/7/layout/RepeatingBendingProcessNew"/>
    <dgm:cxn modelId="{6FEE1B51-37B2-4B86-896C-FBE6A38D2D17}" type="presOf" srcId="{C0DBCC31-D54F-4113-8FFA-DAB9161E414A}" destId="{ABA31F58-C78E-4E0E-BDBC-6C19D218A628}" srcOrd="0" destOrd="0" presId="urn:microsoft.com/office/officeart/2016/7/layout/RepeatingBendingProcessNew"/>
    <dgm:cxn modelId="{DFD1AF71-165C-4A6C-BBCD-672A7CBB9930}" srcId="{C0DBCC31-D54F-4113-8FFA-DAB9161E414A}" destId="{B9355599-0135-42A0-81AF-20136C5F7F04}" srcOrd="0" destOrd="0" parTransId="{FCE98AFD-2145-45DB-8753-EA203F63402B}" sibTransId="{F5BD76A9-ADE5-41F9-954C-87ED9E1DCA50}"/>
    <dgm:cxn modelId="{EB765286-0393-494E-A20F-54647478E525}" type="presOf" srcId="{144E7A94-C131-4321-9D62-AD6EC8E64974}" destId="{BC1F4379-004D-4936-99B9-07AFD7D4E763}" srcOrd="1" destOrd="0" presId="urn:microsoft.com/office/officeart/2016/7/layout/RepeatingBendingProcessNew"/>
    <dgm:cxn modelId="{3E96EE8B-3AFB-423C-8B94-CA0A404CC583}" srcId="{C0DBCC31-D54F-4113-8FFA-DAB9161E414A}" destId="{C11797C9-A792-4195-8856-0D95251E074B}" srcOrd="3" destOrd="0" parTransId="{DFFA0CBD-72AA-41A7-8AF9-33B9A43496B7}" sibTransId="{0DD3AF3F-8E42-4588-841A-DD4BFCBDCAB7}"/>
    <dgm:cxn modelId="{BFACB297-20FE-401B-B12D-D5FD68FCB511}" type="presOf" srcId="{2CAEC725-D6BC-492C-AB95-E4F338BD6640}" destId="{38062727-F359-4662-8FF8-4AC47F9C0A26}" srcOrd="0" destOrd="0" presId="urn:microsoft.com/office/officeart/2016/7/layout/RepeatingBendingProcessNew"/>
    <dgm:cxn modelId="{6FE2D398-2796-475B-9F48-D936C09FA6A8}" srcId="{C0DBCC31-D54F-4113-8FFA-DAB9161E414A}" destId="{7192CFD2-DBF2-4F07-8BE8-1EB6D97269FB}" srcOrd="2" destOrd="0" parTransId="{66A41A19-D1AE-433C-99E1-998D441E1ADD}" sibTransId="{144E7A94-C131-4321-9D62-AD6EC8E64974}"/>
    <dgm:cxn modelId="{4E3F00CC-C51C-4B87-9270-2BD1DF937931}" type="presOf" srcId="{DB106DAA-0168-4B20-B430-E738336BA672}" destId="{5E458A7A-5456-4317-A1D6-22A3263ABC35}" srcOrd="1" destOrd="0" presId="urn:microsoft.com/office/officeart/2016/7/layout/RepeatingBendingProcessNew"/>
    <dgm:cxn modelId="{665CE0CC-CA85-4EF4-A742-82F701B338C8}" srcId="{C0DBCC31-D54F-4113-8FFA-DAB9161E414A}" destId="{2C740136-99DE-422A-9B83-A71E1F179E0C}" srcOrd="4" destOrd="0" parTransId="{FC4DBBD0-9542-40D4-811B-C6BE6C9EEAF9}" sibTransId="{9EBAE679-DBB5-4BBA-A8A2-694C99B16A02}"/>
    <dgm:cxn modelId="{F005D2E2-2411-48B9-961B-762088FDEEFE}" type="presOf" srcId="{9EBAE679-DBB5-4BBA-A8A2-694C99B16A02}" destId="{B5D4ED65-A1D7-4CAC-A252-38360983A69A}" srcOrd="1" destOrd="0" presId="urn:microsoft.com/office/officeart/2016/7/layout/RepeatingBendingProcessNew"/>
    <dgm:cxn modelId="{50843AE6-C4A1-46FE-861A-7F822017C288}" type="presOf" srcId="{7192CFD2-DBF2-4F07-8BE8-1EB6D97269FB}" destId="{5241621B-0B08-465A-B194-6E9576BDF9B5}" srcOrd="0" destOrd="0" presId="urn:microsoft.com/office/officeart/2016/7/layout/RepeatingBendingProcessNew"/>
    <dgm:cxn modelId="{2F8370F8-6A69-4572-821C-789A83C75887}" type="presOf" srcId="{694849A0-6547-4637-BC79-FE1B20835C44}" destId="{BD858D65-7B39-4476-AC7F-FDB962C3397A}" srcOrd="1" destOrd="0" presId="urn:microsoft.com/office/officeart/2016/7/layout/RepeatingBendingProcessNew"/>
    <dgm:cxn modelId="{CE3BEA8E-AC1E-46AA-AB4E-616953605CFC}" type="presParOf" srcId="{ABA31F58-C78E-4E0E-BDBC-6C19D218A628}" destId="{8300D1AF-29A5-4B07-8AE4-A0CD4762BAAC}" srcOrd="0" destOrd="0" presId="urn:microsoft.com/office/officeart/2016/7/layout/RepeatingBendingProcessNew"/>
    <dgm:cxn modelId="{BF745168-151C-4F64-9F3D-FB1A1199FC20}" type="presParOf" srcId="{ABA31F58-C78E-4E0E-BDBC-6C19D218A628}" destId="{5C011D2F-3D8C-437A-9AA6-7EFFF7C2F4F6}" srcOrd="1" destOrd="0" presId="urn:microsoft.com/office/officeart/2016/7/layout/RepeatingBendingProcessNew"/>
    <dgm:cxn modelId="{A72042C2-1715-4663-9089-2AD2E901DD52}" type="presParOf" srcId="{5C011D2F-3D8C-437A-9AA6-7EFFF7C2F4F6}" destId="{9DCCDDE2-2E84-45B0-9DE5-136498EA2D66}" srcOrd="0" destOrd="0" presId="urn:microsoft.com/office/officeart/2016/7/layout/RepeatingBendingProcessNew"/>
    <dgm:cxn modelId="{6D33F843-941B-4E81-A363-DCFCCF2835AC}" type="presParOf" srcId="{ABA31F58-C78E-4E0E-BDBC-6C19D218A628}" destId="{C617AD04-D1C4-4AB2-90A4-2C7EFE985A0E}" srcOrd="2" destOrd="0" presId="urn:microsoft.com/office/officeart/2016/7/layout/RepeatingBendingProcessNew"/>
    <dgm:cxn modelId="{6CE630DE-B351-42E4-9591-0EB0F132D689}" type="presParOf" srcId="{ABA31F58-C78E-4E0E-BDBC-6C19D218A628}" destId="{1A820BC5-6A05-4B20-AB1C-88684F85042A}" srcOrd="3" destOrd="0" presId="urn:microsoft.com/office/officeart/2016/7/layout/RepeatingBendingProcessNew"/>
    <dgm:cxn modelId="{70182D64-E76A-4B36-8FDF-9324C2D10060}" type="presParOf" srcId="{1A820BC5-6A05-4B20-AB1C-88684F85042A}" destId="{BD858D65-7B39-4476-AC7F-FDB962C3397A}" srcOrd="0" destOrd="0" presId="urn:microsoft.com/office/officeart/2016/7/layout/RepeatingBendingProcessNew"/>
    <dgm:cxn modelId="{55C9BB9B-D97B-4AAF-91DF-1B08DDC2FBB7}" type="presParOf" srcId="{ABA31F58-C78E-4E0E-BDBC-6C19D218A628}" destId="{5241621B-0B08-465A-B194-6E9576BDF9B5}" srcOrd="4" destOrd="0" presId="urn:microsoft.com/office/officeart/2016/7/layout/RepeatingBendingProcessNew"/>
    <dgm:cxn modelId="{4178242B-5D12-4E3B-84C6-7E19AD8C340C}" type="presParOf" srcId="{ABA31F58-C78E-4E0E-BDBC-6C19D218A628}" destId="{2F107E7B-268F-4E11-AE57-CE6E1A25274A}" srcOrd="5" destOrd="0" presId="urn:microsoft.com/office/officeart/2016/7/layout/RepeatingBendingProcessNew"/>
    <dgm:cxn modelId="{D5BDA9CA-4EBA-4A50-9534-F2DC8035949B}" type="presParOf" srcId="{2F107E7B-268F-4E11-AE57-CE6E1A25274A}" destId="{BC1F4379-004D-4936-99B9-07AFD7D4E763}" srcOrd="0" destOrd="0" presId="urn:microsoft.com/office/officeart/2016/7/layout/RepeatingBendingProcessNew"/>
    <dgm:cxn modelId="{18BFF9F0-0EEE-44C9-9679-BA9161A666C1}" type="presParOf" srcId="{ABA31F58-C78E-4E0E-BDBC-6C19D218A628}" destId="{E4F9C913-5A47-4007-B9C2-8D07BF6E60DE}" srcOrd="6" destOrd="0" presId="urn:microsoft.com/office/officeart/2016/7/layout/RepeatingBendingProcessNew"/>
    <dgm:cxn modelId="{D93641DA-1828-4C7F-8DD0-E3EC4E777930}" type="presParOf" srcId="{ABA31F58-C78E-4E0E-BDBC-6C19D218A628}" destId="{0FAD290C-F2CB-4E2E-A50B-485CC6F1C955}" srcOrd="7" destOrd="0" presId="urn:microsoft.com/office/officeart/2016/7/layout/RepeatingBendingProcessNew"/>
    <dgm:cxn modelId="{C9D618BA-2FEC-45C0-A037-33689356F197}" type="presParOf" srcId="{0FAD290C-F2CB-4E2E-A50B-485CC6F1C955}" destId="{62A74591-973A-48C7-8290-F1EFF08D490A}" srcOrd="0" destOrd="0" presId="urn:microsoft.com/office/officeart/2016/7/layout/RepeatingBendingProcessNew"/>
    <dgm:cxn modelId="{0A1BF436-8B93-42AE-9881-982D3737D36B}" type="presParOf" srcId="{ABA31F58-C78E-4E0E-BDBC-6C19D218A628}" destId="{68A7A79B-61A1-41C6-B42F-10BE9EE6FA1D}" srcOrd="8" destOrd="0" presId="urn:microsoft.com/office/officeart/2016/7/layout/RepeatingBendingProcessNew"/>
    <dgm:cxn modelId="{3811DCB8-3309-40B0-88F2-9912DF2B0CF4}" type="presParOf" srcId="{ABA31F58-C78E-4E0E-BDBC-6C19D218A628}" destId="{D71FACF3-9FFC-4B25-B3C0-77E925EB6722}" srcOrd="9" destOrd="0" presId="urn:microsoft.com/office/officeart/2016/7/layout/RepeatingBendingProcessNew"/>
    <dgm:cxn modelId="{D123BC4E-2A25-4249-8981-EA2A5C9FF78C}" type="presParOf" srcId="{D71FACF3-9FFC-4B25-B3C0-77E925EB6722}" destId="{B5D4ED65-A1D7-4CAC-A252-38360983A69A}" srcOrd="0" destOrd="0" presId="urn:microsoft.com/office/officeart/2016/7/layout/RepeatingBendingProcessNew"/>
    <dgm:cxn modelId="{C2C9ACBF-D41D-4CE4-83BD-EC01B93EAC5B}" type="presParOf" srcId="{ABA31F58-C78E-4E0E-BDBC-6C19D218A628}" destId="{38062727-F359-4662-8FF8-4AC47F9C0A26}" srcOrd="10" destOrd="0" presId="urn:microsoft.com/office/officeart/2016/7/layout/RepeatingBendingProcessNew"/>
    <dgm:cxn modelId="{726EB439-8963-4C22-9BF4-CFD64301CE85}" type="presParOf" srcId="{ABA31F58-C78E-4E0E-BDBC-6C19D218A628}" destId="{BE06660B-7FB5-4C23-86A8-B85DC92274B6}" srcOrd="11" destOrd="0" presId="urn:microsoft.com/office/officeart/2016/7/layout/RepeatingBendingProcessNew"/>
    <dgm:cxn modelId="{F0808C2F-2FC6-4410-B3A8-4BB5B3BAED2C}" type="presParOf" srcId="{BE06660B-7FB5-4C23-86A8-B85DC92274B6}" destId="{5E458A7A-5456-4317-A1D6-22A3263ABC35}" srcOrd="0" destOrd="0" presId="urn:microsoft.com/office/officeart/2016/7/layout/RepeatingBendingProcessNew"/>
    <dgm:cxn modelId="{C23EDAA0-48DB-481A-B5C0-4A67086E9CB4}" type="presParOf" srcId="{ABA31F58-C78E-4E0E-BDBC-6C19D218A628}" destId="{0C8C5424-E7DF-4D40-A8DB-490140D1D53C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0DCFC-438E-48BD-9573-254DA4E18B57}">
      <dsp:nvSpPr>
        <dsp:cNvPr id="0" name=""/>
        <dsp:cNvSpPr/>
      </dsp:nvSpPr>
      <dsp:spPr>
        <a:xfrm>
          <a:off x="0" y="2033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EA212-180C-4BC0-929C-DCA09160DAB2}">
      <dsp:nvSpPr>
        <dsp:cNvPr id="0" name=""/>
        <dsp:cNvSpPr/>
      </dsp:nvSpPr>
      <dsp:spPr>
        <a:xfrm>
          <a:off x="311764" y="233924"/>
          <a:ext cx="566845" cy="566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E938F-6BFA-47FB-A8DF-7BE9130E3BFF}">
      <dsp:nvSpPr>
        <dsp:cNvPr id="0" name=""/>
        <dsp:cNvSpPr/>
      </dsp:nvSpPr>
      <dsp:spPr>
        <a:xfrm>
          <a:off x="1190374" y="2033"/>
          <a:ext cx="2819704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Senior Software Engineer at Microsoft</a:t>
          </a:r>
        </a:p>
      </dsp:txBody>
      <dsp:txXfrm>
        <a:off x="1190374" y="2033"/>
        <a:ext cx="2819704" cy="1030627"/>
      </dsp:txXfrm>
    </dsp:sp>
    <dsp:sp modelId="{C9C0B4E4-1E90-4181-B815-5DAB88C5AE2A}">
      <dsp:nvSpPr>
        <dsp:cNvPr id="0" name=""/>
        <dsp:cNvSpPr/>
      </dsp:nvSpPr>
      <dsp:spPr>
        <a:xfrm>
          <a:off x="4010079" y="2033"/>
          <a:ext cx="2255931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Azure Data Studio Live Site Tools Team</a:t>
          </a:r>
        </a:p>
      </dsp:txBody>
      <dsp:txXfrm>
        <a:off x="4010079" y="2033"/>
        <a:ext cx="2255931" cy="1030627"/>
      </dsp:txXfrm>
    </dsp:sp>
    <dsp:sp modelId="{DBAD917E-52E0-44E4-957D-0FBEED7A41CC}">
      <dsp:nvSpPr>
        <dsp:cNvPr id="0" name=""/>
        <dsp:cNvSpPr/>
      </dsp:nvSpPr>
      <dsp:spPr>
        <a:xfrm>
          <a:off x="0" y="1290317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310BA-A35D-4545-9811-B41E557E85E6}">
      <dsp:nvSpPr>
        <dsp:cNvPr id="0" name=""/>
        <dsp:cNvSpPr/>
      </dsp:nvSpPr>
      <dsp:spPr>
        <a:xfrm>
          <a:off x="311764" y="1522208"/>
          <a:ext cx="566845" cy="566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82AAA-14E8-43BB-BD2F-06700DB732E2}">
      <dsp:nvSpPr>
        <dsp:cNvPr id="0" name=""/>
        <dsp:cNvSpPr/>
      </dsp:nvSpPr>
      <dsp:spPr>
        <a:xfrm>
          <a:off x="1190374" y="1290317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LinkedIn: </a:t>
          </a:r>
          <a:r>
            <a:rPr lang="en-US" sz="2000" kern="1200" dirty="0">
              <a:hlinkClick xmlns:r="http://schemas.openxmlformats.org/officeDocument/2006/relationships" r:id="rId5"/>
            </a:rPr>
            <a:t>https://</a:t>
          </a:r>
          <a:r>
            <a:rPr lang="en-US" sz="2000" b="0" i="0" kern="1200" dirty="0">
              <a:hlinkClick xmlns:r="http://schemas.openxmlformats.org/officeDocument/2006/relationships" r:id="rId5"/>
            </a:rPr>
            <a:t>linkedin.com/in/justinmdotnet</a:t>
          </a:r>
          <a:endParaRPr lang="en-US" sz="2000" kern="1200" dirty="0"/>
        </a:p>
      </dsp:txBody>
      <dsp:txXfrm>
        <a:off x="1190374" y="1290317"/>
        <a:ext cx="5075636" cy="1030627"/>
      </dsp:txXfrm>
    </dsp:sp>
    <dsp:sp modelId="{F2D5F062-CCD5-42A2-B833-9A44CE72E86B}">
      <dsp:nvSpPr>
        <dsp:cNvPr id="0" name=""/>
        <dsp:cNvSpPr/>
      </dsp:nvSpPr>
      <dsp:spPr>
        <a:xfrm>
          <a:off x="0" y="2578601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C29EF-DA15-4F54-B667-7302B4549855}">
      <dsp:nvSpPr>
        <dsp:cNvPr id="0" name=""/>
        <dsp:cNvSpPr/>
      </dsp:nvSpPr>
      <dsp:spPr>
        <a:xfrm>
          <a:off x="311764" y="2810493"/>
          <a:ext cx="566845" cy="56684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0ED85-7172-4C08-984A-85B7A4EBA62E}">
      <dsp:nvSpPr>
        <dsp:cNvPr id="0" name=""/>
        <dsp:cNvSpPr/>
      </dsp:nvSpPr>
      <dsp:spPr>
        <a:xfrm>
          <a:off x="1190374" y="2578601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Twitter: </a:t>
          </a:r>
          <a:r>
            <a:rPr lang="en-US" sz="2000" kern="1200" dirty="0">
              <a:hlinkClick xmlns:r="http://schemas.openxmlformats.org/officeDocument/2006/relationships" r:id="rId8"/>
            </a:rPr>
            <a:t>https://twitter.com/JustinMDotNet</a:t>
          </a:r>
          <a:endParaRPr lang="en-US" sz="2000" kern="1200" dirty="0"/>
        </a:p>
      </dsp:txBody>
      <dsp:txXfrm>
        <a:off x="1190374" y="2578601"/>
        <a:ext cx="5075636" cy="1030627"/>
      </dsp:txXfrm>
    </dsp:sp>
    <dsp:sp modelId="{F0E34750-A77B-4E31-943E-B5CC20134A7C}">
      <dsp:nvSpPr>
        <dsp:cNvPr id="0" name=""/>
        <dsp:cNvSpPr/>
      </dsp:nvSpPr>
      <dsp:spPr>
        <a:xfrm>
          <a:off x="0" y="3866886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88978-D103-4973-9412-05B13D80E62C}">
      <dsp:nvSpPr>
        <dsp:cNvPr id="0" name=""/>
        <dsp:cNvSpPr/>
      </dsp:nvSpPr>
      <dsp:spPr>
        <a:xfrm>
          <a:off x="311764" y="4098777"/>
          <a:ext cx="566845" cy="5668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628C7-C6BF-479E-8A93-151A97DB146D}">
      <dsp:nvSpPr>
        <dsp:cNvPr id="0" name=""/>
        <dsp:cNvSpPr/>
      </dsp:nvSpPr>
      <dsp:spPr>
        <a:xfrm>
          <a:off x="1190374" y="3866886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Email: Justin.Moran@microsoft.com</a:t>
          </a:r>
        </a:p>
      </dsp:txBody>
      <dsp:txXfrm>
        <a:off x="1190374" y="3866886"/>
        <a:ext cx="5075636" cy="103062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55E0E-A3F9-4658-8041-84A6A71E25EC}">
      <dsp:nvSpPr>
        <dsp:cNvPr id="0" name=""/>
        <dsp:cNvSpPr/>
      </dsp:nvSpPr>
      <dsp:spPr>
        <a:xfrm>
          <a:off x="8003623" y="1568635"/>
          <a:ext cx="1173382" cy="558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549"/>
              </a:lnTo>
              <a:lnTo>
                <a:pt x="1173382" y="380549"/>
              </a:lnTo>
              <a:lnTo>
                <a:pt x="1173382" y="558423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7D34D-6233-438F-A38D-E4D5809A18F4}">
      <dsp:nvSpPr>
        <dsp:cNvPr id="0" name=""/>
        <dsp:cNvSpPr/>
      </dsp:nvSpPr>
      <dsp:spPr>
        <a:xfrm>
          <a:off x="6830240" y="1568635"/>
          <a:ext cx="1173382" cy="558423"/>
        </a:xfrm>
        <a:custGeom>
          <a:avLst/>
          <a:gdLst/>
          <a:ahLst/>
          <a:cxnLst/>
          <a:rect l="0" t="0" r="0" b="0"/>
          <a:pathLst>
            <a:path>
              <a:moveTo>
                <a:pt x="1173382" y="0"/>
              </a:moveTo>
              <a:lnTo>
                <a:pt x="1173382" y="380549"/>
              </a:lnTo>
              <a:lnTo>
                <a:pt x="0" y="380549"/>
              </a:lnTo>
              <a:lnTo>
                <a:pt x="0" y="558423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CB557-5D8E-48DA-AB06-DF8270ED2D5F}">
      <dsp:nvSpPr>
        <dsp:cNvPr id="0" name=""/>
        <dsp:cNvSpPr/>
      </dsp:nvSpPr>
      <dsp:spPr>
        <a:xfrm>
          <a:off x="3286" y="349383"/>
          <a:ext cx="1920080" cy="1219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1E6C31-E522-43C5-8B80-8BE59CADD5D3}">
      <dsp:nvSpPr>
        <dsp:cNvPr id="0" name=""/>
        <dsp:cNvSpPr/>
      </dsp:nvSpPr>
      <dsp:spPr>
        <a:xfrm>
          <a:off x="216628" y="552058"/>
          <a:ext cx="1920080" cy="1219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Documentation</a:t>
          </a:r>
        </a:p>
      </dsp:txBody>
      <dsp:txXfrm>
        <a:off x="252339" y="587769"/>
        <a:ext cx="1848658" cy="1147829"/>
      </dsp:txXfrm>
    </dsp:sp>
    <dsp:sp modelId="{A3237242-1D24-465F-9608-9CBDF194D8FD}">
      <dsp:nvSpPr>
        <dsp:cNvPr id="0" name=""/>
        <dsp:cNvSpPr/>
      </dsp:nvSpPr>
      <dsp:spPr>
        <a:xfrm>
          <a:off x="2350051" y="349383"/>
          <a:ext cx="1920080" cy="1219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F0440C-8922-4728-950C-C322FBB964C0}">
      <dsp:nvSpPr>
        <dsp:cNvPr id="0" name=""/>
        <dsp:cNvSpPr/>
      </dsp:nvSpPr>
      <dsp:spPr>
        <a:xfrm>
          <a:off x="2563393" y="552058"/>
          <a:ext cx="1920080" cy="1219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Results are saved</a:t>
          </a:r>
        </a:p>
      </dsp:txBody>
      <dsp:txXfrm>
        <a:off x="2599104" y="587769"/>
        <a:ext cx="1848658" cy="1147829"/>
      </dsp:txXfrm>
    </dsp:sp>
    <dsp:sp modelId="{8FEC5135-523F-445C-AC38-93B63F9551DB}">
      <dsp:nvSpPr>
        <dsp:cNvPr id="0" name=""/>
        <dsp:cNvSpPr/>
      </dsp:nvSpPr>
      <dsp:spPr>
        <a:xfrm>
          <a:off x="4696817" y="349383"/>
          <a:ext cx="1920080" cy="1219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EBF54D-2A5E-4BFC-9D61-AA506EEF3C89}">
      <dsp:nvSpPr>
        <dsp:cNvPr id="0" name=""/>
        <dsp:cNvSpPr/>
      </dsp:nvSpPr>
      <dsp:spPr>
        <a:xfrm>
          <a:off x="4910159" y="552058"/>
          <a:ext cx="1920080" cy="1219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Source Control</a:t>
          </a:r>
        </a:p>
      </dsp:txBody>
      <dsp:txXfrm>
        <a:off x="4945870" y="587769"/>
        <a:ext cx="1848658" cy="1147829"/>
      </dsp:txXfrm>
    </dsp:sp>
    <dsp:sp modelId="{1D92DA74-04EF-409E-9D81-89F54BF36A6E}">
      <dsp:nvSpPr>
        <dsp:cNvPr id="0" name=""/>
        <dsp:cNvSpPr/>
      </dsp:nvSpPr>
      <dsp:spPr>
        <a:xfrm>
          <a:off x="7043582" y="349383"/>
          <a:ext cx="1920080" cy="1219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14CFE1-7E74-425D-BC32-893101966790}">
      <dsp:nvSpPr>
        <dsp:cNvPr id="0" name=""/>
        <dsp:cNvSpPr/>
      </dsp:nvSpPr>
      <dsp:spPr>
        <a:xfrm>
          <a:off x="7256925" y="552058"/>
          <a:ext cx="1920080" cy="1219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Post-Mortem / Follow up / Wash up review</a:t>
          </a:r>
        </a:p>
      </dsp:txBody>
      <dsp:txXfrm>
        <a:off x="7292636" y="587769"/>
        <a:ext cx="1848658" cy="1147829"/>
      </dsp:txXfrm>
    </dsp:sp>
    <dsp:sp modelId="{EBE45CAB-E4EB-4233-94A4-EA1CDE11CEDB}">
      <dsp:nvSpPr>
        <dsp:cNvPr id="0" name=""/>
        <dsp:cNvSpPr/>
      </dsp:nvSpPr>
      <dsp:spPr>
        <a:xfrm>
          <a:off x="5870200" y="2127058"/>
          <a:ext cx="1920080" cy="1219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1E9F01-B42D-4FA6-B95B-56459CF901C5}">
      <dsp:nvSpPr>
        <dsp:cNvPr id="0" name=""/>
        <dsp:cNvSpPr/>
      </dsp:nvSpPr>
      <dsp:spPr>
        <a:xfrm>
          <a:off x="6083542" y="2329733"/>
          <a:ext cx="1920080" cy="1219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Documentation for every issue</a:t>
          </a:r>
        </a:p>
      </dsp:txBody>
      <dsp:txXfrm>
        <a:off x="6119253" y="2365444"/>
        <a:ext cx="1848658" cy="1147829"/>
      </dsp:txXfrm>
    </dsp:sp>
    <dsp:sp modelId="{F6A0BC6E-8F3C-4EAC-82CE-090CE4F0EAD3}">
      <dsp:nvSpPr>
        <dsp:cNvPr id="0" name=""/>
        <dsp:cNvSpPr/>
      </dsp:nvSpPr>
      <dsp:spPr>
        <a:xfrm>
          <a:off x="8216965" y="2127058"/>
          <a:ext cx="1920080" cy="1219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90A030-2FC1-4870-B0C2-B9D71EE01D60}">
      <dsp:nvSpPr>
        <dsp:cNvPr id="0" name=""/>
        <dsp:cNvSpPr/>
      </dsp:nvSpPr>
      <dsp:spPr>
        <a:xfrm>
          <a:off x="8430307" y="2329733"/>
          <a:ext cx="1920080" cy="1219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Results</a:t>
          </a:r>
        </a:p>
      </dsp:txBody>
      <dsp:txXfrm>
        <a:off x="8466018" y="2365444"/>
        <a:ext cx="1848658" cy="114782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06B11-B2E3-4A18-BB3C-D59DE96A6E91}">
      <dsp:nvSpPr>
        <dsp:cNvPr id="0" name=""/>
        <dsp:cNvSpPr/>
      </dsp:nvSpPr>
      <dsp:spPr>
        <a:xfrm>
          <a:off x="681337" y="45461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0BCEA-4366-4A8D-9E4D-115D3A07286F}">
      <dsp:nvSpPr>
        <dsp:cNvPr id="0" name=""/>
        <dsp:cNvSpPr/>
      </dsp:nvSpPr>
      <dsp:spPr>
        <a:xfrm>
          <a:off x="1076212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8C250-688B-4433-A7F8-42D2F51E5530}">
      <dsp:nvSpPr>
        <dsp:cNvPr id="0" name=""/>
        <dsp:cNvSpPr/>
      </dsp:nvSpPr>
      <dsp:spPr>
        <a:xfrm>
          <a:off x="89024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Notebooks can run executable code and store notes</a:t>
          </a:r>
        </a:p>
      </dsp:txBody>
      <dsp:txXfrm>
        <a:off x="89024" y="2884618"/>
        <a:ext cx="3037500" cy="720000"/>
      </dsp:txXfrm>
    </dsp:sp>
    <dsp:sp modelId="{60E89CBB-B906-48BF-9059-3A236C19FD4B}">
      <dsp:nvSpPr>
        <dsp:cNvPr id="0" name=""/>
        <dsp:cNvSpPr/>
      </dsp:nvSpPr>
      <dsp:spPr>
        <a:xfrm>
          <a:off x="4250400" y="45461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2FB44-535D-493A-B8EC-86E371569C2F}">
      <dsp:nvSpPr>
        <dsp:cNvPr id="0" name=""/>
        <dsp:cNvSpPr/>
      </dsp:nvSpPr>
      <dsp:spPr>
        <a:xfrm>
          <a:off x="4645275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0493D-3E6F-4D0E-B2BF-DC7D3CE26D20}">
      <dsp:nvSpPr>
        <dsp:cNvPr id="0" name=""/>
        <dsp:cNvSpPr/>
      </dsp:nvSpPr>
      <dsp:spPr>
        <a:xfrm>
          <a:off x="3658087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Quickly document and troubleshoot new issues</a:t>
          </a:r>
        </a:p>
      </dsp:txBody>
      <dsp:txXfrm>
        <a:off x="3658087" y="2884618"/>
        <a:ext cx="3037500" cy="720000"/>
      </dsp:txXfrm>
    </dsp:sp>
    <dsp:sp modelId="{D9B344E3-8FCF-476C-AB7A-399C40F8DAB3}">
      <dsp:nvSpPr>
        <dsp:cNvPr id="0" name=""/>
        <dsp:cNvSpPr/>
      </dsp:nvSpPr>
      <dsp:spPr>
        <a:xfrm>
          <a:off x="7819462" y="45461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2953D-8866-4D12-825D-B2F8AEAFDF65}">
      <dsp:nvSpPr>
        <dsp:cNvPr id="0" name=""/>
        <dsp:cNvSpPr/>
      </dsp:nvSpPr>
      <dsp:spPr>
        <a:xfrm>
          <a:off x="8214337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0CDBF-F76A-4065-BE31-EABE7AAB36DB}">
      <dsp:nvSpPr>
        <dsp:cNvPr id="0" name=""/>
        <dsp:cNvSpPr/>
      </dsp:nvSpPr>
      <dsp:spPr>
        <a:xfrm>
          <a:off x="7227150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Source Control</a:t>
          </a:r>
        </a:p>
      </dsp:txBody>
      <dsp:txXfrm>
        <a:off x="7227150" y="2884618"/>
        <a:ext cx="303750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61DD7-4844-40C0-B28F-34F765A382D8}">
      <dsp:nvSpPr>
        <dsp:cNvPr id="0" name=""/>
        <dsp:cNvSpPr/>
      </dsp:nvSpPr>
      <dsp:spPr>
        <a:xfrm>
          <a:off x="2070735" y="1764"/>
          <a:ext cx="8282940" cy="7739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712" tIns="196594" rIns="160712" bIns="1965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Diagnose issues quickly within the Notebook</a:t>
          </a:r>
        </a:p>
      </dsp:txBody>
      <dsp:txXfrm>
        <a:off x="2070735" y="1764"/>
        <a:ext cx="8282940" cy="773990"/>
      </dsp:txXfrm>
    </dsp:sp>
    <dsp:sp modelId="{0A678791-8F63-4E8C-9CE3-5FC8422A758A}">
      <dsp:nvSpPr>
        <dsp:cNvPr id="0" name=""/>
        <dsp:cNvSpPr/>
      </dsp:nvSpPr>
      <dsp:spPr>
        <a:xfrm>
          <a:off x="0" y="1764"/>
          <a:ext cx="2070735" cy="7739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76" tIns="76453" rIns="109576" bIns="7645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Diagnose</a:t>
          </a:r>
        </a:p>
      </dsp:txBody>
      <dsp:txXfrm>
        <a:off x="0" y="1764"/>
        <a:ext cx="2070735" cy="773990"/>
      </dsp:txXfrm>
    </dsp:sp>
    <dsp:sp modelId="{E6F1802E-EE64-4694-97CD-8FCCAD34B7FE}">
      <dsp:nvSpPr>
        <dsp:cNvPr id="0" name=""/>
        <dsp:cNvSpPr/>
      </dsp:nvSpPr>
      <dsp:spPr>
        <a:xfrm>
          <a:off x="2070735" y="822193"/>
          <a:ext cx="8282940" cy="773990"/>
        </a:xfrm>
        <a:prstGeom prst="rect">
          <a:avLst/>
        </a:prstGeom>
        <a:gradFill rotWithShape="0">
          <a:gsLst>
            <a:gs pos="0">
              <a:schemeClr val="accent2">
                <a:hueOff val="-177515"/>
                <a:satOff val="-1467"/>
                <a:lumOff val="-3137"/>
                <a:alphaOff val="0"/>
                <a:tint val="96000"/>
                <a:lumMod val="104000"/>
              </a:schemeClr>
            </a:gs>
            <a:gs pos="100000">
              <a:schemeClr val="accent2">
                <a:hueOff val="-177515"/>
                <a:satOff val="-1467"/>
                <a:lumOff val="-3137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77515"/>
              <a:satOff val="-1467"/>
              <a:lumOff val="-3137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712" tIns="196594" rIns="160712" bIns="1965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Execute code directly from the document</a:t>
          </a:r>
        </a:p>
      </dsp:txBody>
      <dsp:txXfrm>
        <a:off x="2070735" y="822193"/>
        <a:ext cx="8282940" cy="773990"/>
      </dsp:txXfrm>
    </dsp:sp>
    <dsp:sp modelId="{9B2A0CDE-0B59-4007-904C-E016B417A692}">
      <dsp:nvSpPr>
        <dsp:cNvPr id="0" name=""/>
        <dsp:cNvSpPr/>
      </dsp:nvSpPr>
      <dsp:spPr>
        <a:xfrm>
          <a:off x="0" y="822193"/>
          <a:ext cx="2070735" cy="7739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77515"/>
              <a:satOff val="-1467"/>
              <a:lumOff val="-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76" tIns="76453" rIns="109576" bIns="7645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Execute</a:t>
          </a:r>
        </a:p>
      </dsp:txBody>
      <dsp:txXfrm>
        <a:off x="0" y="822193"/>
        <a:ext cx="2070735" cy="773990"/>
      </dsp:txXfrm>
    </dsp:sp>
    <dsp:sp modelId="{A740F76D-02CC-44E7-8489-9C2066212E2E}">
      <dsp:nvSpPr>
        <dsp:cNvPr id="0" name=""/>
        <dsp:cNvSpPr/>
      </dsp:nvSpPr>
      <dsp:spPr>
        <a:xfrm>
          <a:off x="2070735" y="1642623"/>
          <a:ext cx="8282940" cy="773990"/>
        </a:xfrm>
        <a:prstGeom prst="rect">
          <a:avLst/>
        </a:prstGeom>
        <a:gradFill rotWithShape="0">
          <a:gsLst>
            <a:gs pos="0">
              <a:schemeClr val="accent2">
                <a:hueOff val="-355029"/>
                <a:satOff val="-2934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-355029"/>
                <a:satOff val="-2934"/>
                <a:lumOff val="-6274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55029"/>
              <a:satOff val="-2934"/>
              <a:lumOff val="-6274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712" tIns="196594" rIns="160712" bIns="1965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Save results within the documentation</a:t>
          </a:r>
        </a:p>
      </dsp:txBody>
      <dsp:txXfrm>
        <a:off x="2070735" y="1642623"/>
        <a:ext cx="8282940" cy="773990"/>
      </dsp:txXfrm>
    </dsp:sp>
    <dsp:sp modelId="{BDA91655-A9B6-4A0D-83A8-FE7C649A6F52}">
      <dsp:nvSpPr>
        <dsp:cNvPr id="0" name=""/>
        <dsp:cNvSpPr/>
      </dsp:nvSpPr>
      <dsp:spPr>
        <a:xfrm>
          <a:off x="0" y="1642623"/>
          <a:ext cx="2070735" cy="7739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355029"/>
              <a:satOff val="-2934"/>
              <a:lumOff val="-62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76" tIns="76453" rIns="109576" bIns="7645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Document</a:t>
          </a:r>
          <a:endParaRPr lang="en-US" sz="2800" kern="1200" dirty="0"/>
        </a:p>
      </dsp:txBody>
      <dsp:txXfrm>
        <a:off x="0" y="1642623"/>
        <a:ext cx="2070735" cy="773990"/>
      </dsp:txXfrm>
    </dsp:sp>
    <dsp:sp modelId="{74C19C3F-A86B-4BFA-B523-56D0F5E74049}">
      <dsp:nvSpPr>
        <dsp:cNvPr id="0" name=""/>
        <dsp:cNvSpPr/>
      </dsp:nvSpPr>
      <dsp:spPr>
        <a:xfrm>
          <a:off x="2070735" y="2463053"/>
          <a:ext cx="8282940" cy="773990"/>
        </a:xfrm>
        <a:prstGeom prst="rect">
          <a:avLst/>
        </a:prstGeom>
        <a:gradFill rotWithShape="0">
          <a:gsLst>
            <a:gs pos="0">
              <a:schemeClr val="accent2">
                <a:hueOff val="-532544"/>
                <a:satOff val="-4401"/>
                <a:lumOff val="-9412"/>
                <a:alphaOff val="0"/>
                <a:tint val="96000"/>
                <a:lumMod val="104000"/>
              </a:schemeClr>
            </a:gs>
            <a:gs pos="100000">
              <a:schemeClr val="accent2">
                <a:hueOff val="-532544"/>
                <a:satOff val="-4401"/>
                <a:lumOff val="-9412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32544"/>
              <a:satOff val="-4401"/>
              <a:lumOff val="-9412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712" tIns="196594" rIns="160712" bIns="1965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 process with source control</a:t>
          </a:r>
        </a:p>
      </dsp:txBody>
      <dsp:txXfrm>
        <a:off x="2070735" y="2463053"/>
        <a:ext cx="8282940" cy="773990"/>
      </dsp:txXfrm>
    </dsp:sp>
    <dsp:sp modelId="{8EFEE86A-C55B-49A1-9ED0-61500C92203E}">
      <dsp:nvSpPr>
        <dsp:cNvPr id="0" name=""/>
        <dsp:cNvSpPr/>
      </dsp:nvSpPr>
      <dsp:spPr>
        <a:xfrm>
          <a:off x="0" y="2463053"/>
          <a:ext cx="2070735" cy="7739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532544"/>
              <a:satOff val="-4401"/>
              <a:lumOff val="-941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76" tIns="76453" rIns="109576" bIns="7645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Improve</a:t>
          </a:r>
        </a:p>
      </dsp:txBody>
      <dsp:txXfrm>
        <a:off x="0" y="2463053"/>
        <a:ext cx="2070735" cy="773990"/>
      </dsp:txXfrm>
    </dsp:sp>
    <dsp:sp modelId="{AAA21420-F8BE-4EB5-BC9F-40DEDA9D6F32}">
      <dsp:nvSpPr>
        <dsp:cNvPr id="0" name=""/>
        <dsp:cNvSpPr/>
      </dsp:nvSpPr>
      <dsp:spPr>
        <a:xfrm>
          <a:off x="2070735" y="3283482"/>
          <a:ext cx="8282940" cy="773990"/>
        </a:xfrm>
        <a:prstGeom prst="rect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10059"/>
              <a:satOff val="-5868"/>
              <a:lumOff val="-1254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712" tIns="196594" rIns="160712" bIns="1965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Onboard new responders quickly</a:t>
          </a:r>
        </a:p>
      </dsp:txBody>
      <dsp:txXfrm>
        <a:off x="2070735" y="3283482"/>
        <a:ext cx="8282940" cy="773990"/>
      </dsp:txXfrm>
    </dsp:sp>
    <dsp:sp modelId="{01DE8115-D43B-48C6-A93B-78AFB2649537}">
      <dsp:nvSpPr>
        <dsp:cNvPr id="0" name=""/>
        <dsp:cNvSpPr/>
      </dsp:nvSpPr>
      <dsp:spPr>
        <a:xfrm>
          <a:off x="0" y="3283482"/>
          <a:ext cx="2070735" cy="7739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710059"/>
              <a:satOff val="-5868"/>
              <a:lumOff val="-125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76" tIns="76453" rIns="109576" bIns="7645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Onboarding</a:t>
          </a:r>
        </a:p>
      </dsp:txBody>
      <dsp:txXfrm>
        <a:off x="0" y="3283482"/>
        <a:ext cx="2070735" cy="77399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0DCFC-438E-48BD-9573-254DA4E18B57}">
      <dsp:nvSpPr>
        <dsp:cNvPr id="0" name=""/>
        <dsp:cNvSpPr/>
      </dsp:nvSpPr>
      <dsp:spPr>
        <a:xfrm>
          <a:off x="0" y="2033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EA212-180C-4BC0-929C-DCA09160DAB2}">
      <dsp:nvSpPr>
        <dsp:cNvPr id="0" name=""/>
        <dsp:cNvSpPr/>
      </dsp:nvSpPr>
      <dsp:spPr>
        <a:xfrm>
          <a:off x="311764" y="233924"/>
          <a:ext cx="566845" cy="566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E938F-6BFA-47FB-A8DF-7BE9130E3BFF}">
      <dsp:nvSpPr>
        <dsp:cNvPr id="0" name=""/>
        <dsp:cNvSpPr/>
      </dsp:nvSpPr>
      <dsp:spPr>
        <a:xfrm>
          <a:off x="1190374" y="2033"/>
          <a:ext cx="2819704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Senior Software Engineer at Microsoft</a:t>
          </a:r>
        </a:p>
      </dsp:txBody>
      <dsp:txXfrm>
        <a:off x="1190374" y="2033"/>
        <a:ext cx="2819704" cy="1030627"/>
      </dsp:txXfrm>
    </dsp:sp>
    <dsp:sp modelId="{C9C0B4E4-1E90-4181-B815-5DAB88C5AE2A}">
      <dsp:nvSpPr>
        <dsp:cNvPr id="0" name=""/>
        <dsp:cNvSpPr/>
      </dsp:nvSpPr>
      <dsp:spPr>
        <a:xfrm>
          <a:off x="4010079" y="2033"/>
          <a:ext cx="2255931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Azure Data Studio Live Site Tools Team</a:t>
          </a:r>
        </a:p>
      </dsp:txBody>
      <dsp:txXfrm>
        <a:off x="4010079" y="2033"/>
        <a:ext cx="2255931" cy="1030627"/>
      </dsp:txXfrm>
    </dsp:sp>
    <dsp:sp modelId="{DBAD917E-52E0-44E4-957D-0FBEED7A41CC}">
      <dsp:nvSpPr>
        <dsp:cNvPr id="0" name=""/>
        <dsp:cNvSpPr/>
      </dsp:nvSpPr>
      <dsp:spPr>
        <a:xfrm>
          <a:off x="0" y="1290317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310BA-A35D-4545-9811-B41E557E85E6}">
      <dsp:nvSpPr>
        <dsp:cNvPr id="0" name=""/>
        <dsp:cNvSpPr/>
      </dsp:nvSpPr>
      <dsp:spPr>
        <a:xfrm>
          <a:off x="311764" y="1522208"/>
          <a:ext cx="566845" cy="566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82AAA-14E8-43BB-BD2F-06700DB732E2}">
      <dsp:nvSpPr>
        <dsp:cNvPr id="0" name=""/>
        <dsp:cNvSpPr/>
      </dsp:nvSpPr>
      <dsp:spPr>
        <a:xfrm>
          <a:off x="1190374" y="1290317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LinkedIn: </a:t>
          </a:r>
          <a:r>
            <a:rPr lang="en-US" sz="2000" kern="1200" dirty="0">
              <a:hlinkClick xmlns:r="http://schemas.openxmlformats.org/officeDocument/2006/relationships" r:id="rId5"/>
            </a:rPr>
            <a:t>https://</a:t>
          </a:r>
          <a:r>
            <a:rPr lang="en-US" sz="2000" b="0" i="0" kern="1200" dirty="0">
              <a:hlinkClick xmlns:r="http://schemas.openxmlformats.org/officeDocument/2006/relationships" r:id="rId5"/>
            </a:rPr>
            <a:t>linkedin.com/in/justinmdotnet</a:t>
          </a:r>
          <a:endParaRPr lang="en-US" sz="2000" kern="1200" dirty="0"/>
        </a:p>
      </dsp:txBody>
      <dsp:txXfrm>
        <a:off x="1190374" y="1290317"/>
        <a:ext cx="5075636" cy="1030627"/>
      </dsp:txXfrm>
    </dsp:sp>
    <dsp:sp modelId="{F2D5F062-CCD5-42A2-B833-9A44CE72E86B}">
      <dsp:nvSpPr>
        <dsp:cNvPr id="0" name=""/>
        <dsp:cNvSpPr/>
      </dsp:nvSpPr>
      <dsp:spPr>
        <a:xfrm>
          <a:off x="0" y="2578601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C29EF-DA15-4F54-B667-7302B4549855}">
      <dsp:nvSpPr>
        <dsp:cNvPr id="0" name=""/>
        <dsp:cNvSpPr/>
      </dsp:nvSpPr>
      <dsp:spPr>
        <a:xfrm>
          <a:off x="311764" y="2810493"/>
          <a:ext cx="566845" cy="56684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0ED85-7172-4C08-984A-85B7A4EBA62E}">
      <dsp:nvSpPr>
        <dsp:cNvPr id="0" name=""/>
        <dsp:cNvSpPr/>
      </dsp:nvSpPr>
      <dsp:spPr>
        <a:xfrm>
          <a:off x="1190374" y="2578601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Twitter: </a:t>
          </a:r>
          <a:r>
            <a:rPr lang="en-US" sz="2000" kern="1200" dirty="0">
              <a:hlinkClick xmlns:r="http://schemas.openxmlformats.org/officeDocument/2006/relationships" r:id="rId8"/>
            </a:rPr>
            <a:t>https://twitter.com/JustinMDotNet</a:t>
          </a:r>
          <a:endParaRPr lang="en-US" sz="2000" kern="1200" dirty="0"/>
        </a:p>
      </dsp:txBody>
      <dsp:txXfrm>
        <a:off x="1190374" y="2578601"/>
        <a:ext cx="5075636" cy="1030627"/>
      </dsp:txXfrm>
    </dsp:sp>
    <dsp:sp modelId="{F0E34750-A77B-4E31-943E-B5CC20134A7C}">
      <dsp:nvSpPr>
        <dsp:cNvPr id="0" name=""/>
        <dsp:cNvSpPr/>
      </dsp:nvSpPr>
      <dsp:spPr>
        <a:xfrm>
          <a:off x="0" y="3866886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88978-D103-4973-9412-05B13D80E62C}">
      <dsp:nvSpPr>
        <dsp:cNvPr id="0" name=""/>
        <dsp:cNvSpPr/>
      </dsp:nvSpPr>
      <dsp:spPr>
        <a:xfrm>
          <a:off x="311764" y="4098777"/>
          <a:ext cx="566845" cy="5668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628C7-C6BF-479E-8A93-151A97DB146D}">
      <dsp:nvSpPr>
        <dsp:cNvPr id="0" name=""/>
        <dsp:cNvSpPr/>
      </dsp:nvSpPr>
      <dsp:spPr>
        <a:xfrm>
          <a:off x="1190374" y="3866886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Email: Justin.Moran@microsoft.com</a:t>
          </a:r>
        </a:p>
      </dsp:txBody>
      <dsp:txXfrm>
        <a:off x="1190374" y="3866886"/>
        <a:ext cx="5075636" cy="1030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0D1AF-29A5-4B07-8AE4-A0CD4762BAAC}">
      <dsp:nvSpPr>
        <dsp:cNvPr id="0" name=""/>
        <dsp:cNvSpPr/>
      </dsp:nvSpPr>
      <dsp:spPr>
        <a:xfrm>
          <a:off x="1794704" y="338"/>
          <a:ext cx="6764266" cy="405855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1455" tIns="347920" rIns="331455" bIns="34792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Automation</a:t>
          </a:r>
        </a:p>
      </dsp:txBody>
      <dsp:txXfrm>
        <a:off x="1794704" y="338"/>
        <a:ext cx="6764266" cy="40585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11D2F-3D8C-437A-9AA6-7EFFF7C2F4F6}">
      <dsp:nvSpPr>
        <dsp:cNvPr id="0" name=""/>
        <dsp:cNvSpPr/>
      </dsp:nvSpPr>
      <dsp:spPr>
        <a:xfrm>
          <a:off x="3104656" y="806901"/>
          <a:ext cx="621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1711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9204" y="849359"/>
        <a:ext cx="32615" cy="6523"/>
      </dsp:txXfrm>
    </dsp:sp>
    <dsp:sp modelId="{8300D1AF-29A5-4B07-8AE4-A0CD4762BAAC}">
      <dsp:nvSpPr>
        <dsp:cNvPr id="0" name=""/>
        <dsp:cNvSpPr/>
      </dsp:nvSpPr>
      <dsp:spPr>
        <a:xfrm>
          <a:off x="270317" y="1779"/>
          <a:ext cx="2836138" cy="17016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973" tIns="145877" rIns="138973" bIns="14587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Notification</a:t>
          </a:r>
        </a:p>
      </dsp:txBody>
      <dsp:txXfrm>
        <a:off x="270317" y="1779"/>
        <a:ext cx="2836138" cy="1701683"/>
      </dsp:txXfrm>
    </dsp:sp>
    <dsp:sp modelId="{92B8E400-4FFE-4340-AEFB-B80AF5DCDA2A}">
      <dsp:nvSpPr>
        <dsp:cNvPr id="0" name=""/>
        <dsp:cNvSpPr/>
      </dsp:nvSpPr>
      <dsp:spPr>
        <a:xfrm>
          <a:off x="6593106" y="806901"/>
          <a:ext cx="621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1711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87654" y="849359"/>
        <a:ext cx="32615" cy="6523"/>
      </dsp:txXfrm>
    </dsp:sp>
    <dsp:sp modelId="{CA08CF9F-8574-4320-B47C-A7DB31B71295}">
      <dsp:nvSpPr>
        <dsp:cNvPr id="0" name=""/>
        <dsp:cNvSpPr/>
      </dsp:nvSpPr>
      <dsp:spPr>
        <a:xfrm>
          <a:off x="3758768" y="1779"/>
          <a:ext cx="2836138" cy="17016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973" tIns="145877" rIns="138973" bIns="14587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Check Documentation</a:t>
          </a:r>
        </a:p>
      </dsp:txBody>
      <dsp:txXfrm>
        <a:off x="3758768" y="1779"/>
        <a:ext cx="2836138" cy="1701683"/>
      </dsp:txXfrm>
    </dsp:sp>
    <dsp:sp modelId="{2E1CBCE5-4A9D-4CD6-87E0-C51645BAD6E4}">
      <dsp:nvSpPr>
        <dsp:cNvPr id="0" name=""/>
        <dsp:cNvSpPr/>
      </dsp:nvSpPr>
      <dsp:spPr>
        <a:xfrm>
          <a:off x="1688387" y="1701662"/>
          <a:ext cx="6976900" cy="621711"/>
        </a:xfrm>
        <a:custGeom>
          <a:avLst/>
          <a:gdLst/>
          <a:ahLst/>
          <a:cxnLst/>
          <a:rect l="0" t="0" r="0" b="0"/>
          <a:pathLst>
            <a:path>
              <a:moveTo>
                <a:pt x="6976900" y="0"/>
              </a:moveTo>
              <a:lnTo>
                <a:pt x="6976900" y="327955"/>
              </a:lnTo>
              <a:lnTo>
                <a:pt x="0" y="327955"/>
              </a:lnTo>
              <a:lnTo>
                <a:pt x="0" y="621711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1654" y="2009256"/>
        <a:ext cx="350366" cy="6523"/>
      </dsp:txXfrm>
    </dsp:sp>
    <dsp:sp modelId="{0C8C5424-E7DF-4D40-A8DB-490140D1D53C}">
      <dsp:nvSpPr>
        <dsp:cNvPr id="0" name=""/>
        <dsp:cNvSpPr/>
      </dsp:nvSpPr>
      <dsp:spPr>
        <a:xfrm>
          <a:off x="7247218" y="1779"/>
          <a:ext cx="2836138" cy="170168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973" tIns="145877" rIns="138973" bIns="14587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Mitigation</a:t>
          </a:r>
        </a:p>
      </dsp:txBody>
      <dsp:txXfrm>
        <a:off x="7247218" y="1779"/>
        <a:ext cx="2836138" cy="1701683"/>
      </dsp:txXfrm>
    </dsp:sp>
    <dsp:sp modelId="{F6AFC895-1128-4421-BB5A-7D7C4A7072AE}">
      <dsp:nvSpPr>
        <dsp:cNvPr id="0" name=""/>
        <dsp:cNvSpPr/>
      </dsp:nvSpPr>
      <dsp:spPr>
        <a:xfrm>
          <a:off x="3104656" y="3160895"/>
          <a:ext cx="621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1711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9204" y="3203354"/>
        <a:ext cx="32615" cy="6523"/>
      </dsp:txXfrm>
    </dsp:sp>
    <dsp:sp modelId="{863A5A5B-D1B4-4632-A2E2-C6CBC6D2498D}">
      <dsp:nvSpPr>
        <dsp:cNvPr id="0" name=""/>
        <dsp:cNvSpPr/>
      </dsp:nvSpPr>
      <dsp:spPr>
        <a:xfrm>
          <a:off x="270317" y="2355774"/>
          <a:ext cx="2836138" cy="170168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973" tIns="145877" rIns="138973" bIns="14587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Resolution</a:t>
          </a:r>
        </a:p>
      </dsp:txBody>
      <dsp:txXfrm>
        <a:off x="270317" y="2355774"/>
        <a:ext cx="2836138" cy="1701683"/>
      </dsp:txXfrm>
    </dsp:sp>
    <dsp:sp modelId="{A5398847-79A8-4F86-B355-7923F6B4FBEB}">
      <dsp:nvSpPr>
        <dsp:cNvPr id="0" name=""/>
        <dsp:cNvSpPr/>
      </dsp:nvSpPr>
      <dsp:spPr>
        <a:xfrm>
          <a:off x="3758768" y="2355774"/>
          <a:ext cx="2836138" cy="170168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973" tIns="145877" rIns="138973" bIns="14587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Team Review</a:t>
          </a:r>
        </a:p>
      </dsp:txBody>
      <dsp:txXfrm>
        <a:off x="3758768" y="2355774"/>
        <a:ext cx="2836138" cy="1701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11D2F-3D8C-437A-9AA6-7EFFF7C2F4F6}">
      <dsp:nvSpPr>
        <dsp:cNvPr id="0" name=""/>
        <dsp:cNvSpPr/>
      </dsp:nvSpPr>
      <dsp:spPr>
        <a:xfrm>
          <a:off x="2206988" y="1068106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2773" y="1111288"/>
        <a:ext cx="25377" cy="5075"/>
      </dsp:txXfrm>
    </dsp:sp>
    <dsp:sp modelId="{8300D1AF-29A5-4B07-8AE4-A0CD4762BAAC}">
      <dsp:nvSpPr>
        <dsp:cNvPr id="0" name=""/>
        <dsp:cNvSpPr/>
      </dsp:nvSpPr>
      <dsp:spPr>
        <a:xfrm>
          <a:off x="2060" y="451807"/>
          <a:ext cx="2206728" cy="13240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Notification</a:t>
          </a:r>
        </a:p>
      </dsp:txBody>
      <dsp:txXfrm>
        <a:off x="2060" y="451807"/>
        <a:ext cx="2206728" cy="1324036"/>
      </dsp:txXfrm>
    </dsp:sp>
    <dsp:sp modelId="{92B8E400-4FFE-4340-AEFB-B80AF5DCDA2A}">
      <dsp:nvSpPr>
        <dsp:cNvPr id="0" name=""/>
        <dsp:cNvSpPr/>
      </dsp:nvSpPr>
      <dsp:spPr>
        <a:xfrm>
          <a:off x="4921263" y="1068106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7048" y="1111288"/>
        <a:ext cx="25377" cy="5075"/>
      </dsp:txXfrm>
    </dsp:sp>
    <dsp:sp modelId="{CA08CF9F-8574-4320-B47C-A7DB31B71295}">
      <dsp:nvSpPr>
        <dsp:cNvPr id="0" name=""/>
        <dsp:cNvSpPr/>
      </dsp:nvSpPr>
      <dsp:spPr>
        <a:xfrm>
          <a:off x="2716335" y="451807"/>
          <a:ext cx="2206728" cy="13240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Check Documentation</a:t>
          </a:r>
        </a:p>
      </dsp:txBody>
      <dsp:txXfrm>
        <a:off x="2716335" y="451807"/>
        <a:ext cx="2206728" cy="1324036"/>
      </dsp:txXfrm>
    </dsp:sp>
    <dsp:sp modelId="{BE06660B-7FB5-4C23-86A8-B85DC92274B6}">
      <dsp:nvSpPr>
        <dsp:cNvPr id="0" name=""/>
        <dsp:cNvSpPr/>
      </dsp:nvSpPr>
      <dsp:spPr>
        <a:xfrm>
          <a:off x="7635539" y="1068106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61324" y="1111288"/>
        <a:ext cx="25377" cy="5075"/>
      </dsp:txXfrm>
    </dsp:sp>
    <dsp:sp modelId="{38062727-F359-4662-8FF8-4AC47F9C0A26}">
      <dsp:nvSpPr>
        <dsp:cNvPr id="0" name=""/>
        <dsp:cNvSpPr/>
      </dsp:nvSpPr>
      <dsp:spPr>
        <a:xfrm>
          <a:off x="5430611" y="451807"/>
          <a:ext cx="2206728" cy="13240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Research</a:t>
          </a:r>
        </a:p>
      </dsp:txBody>
      <dsp:txXfrm>
        <a:off x="5430611" y="451807"/>
        <a:ext cx="2206728" cy="1324036"/>
      </dsp:txXfrm>
    </dsp:sp>
    <dsp:sp modelId="{2E1CBCE5-4A9D-4CD6-87E0-C51645BAD6E4}">
      <dsp:nvSpPr>
        <dsp:cNvPr id="0" name=""/>
        <dsp:cNvSpPr/>
      </dsp:nvSpPr>
      <dsp:spPr>
        <a:xfrm>
          <a:off x="1105424" y="1774044"/>
          <a:ext cx="8142826" cy="476947"/>
        </a:xfrm>
        <a:custGeom>
          <a:avLst/>
          <a:gdLst/>
          <a:ahLst/>
          <a:cxnLst/>
          <a:rect l="0" t="0" r="0" b="0"/>
          <a:pathLst>
            <a:path>
              <a:moveTo>
                <a:pt x="8142826" y="0"/>
              </a:moveTo>
              <a:lnTo>
                <a:pt x="8142826" y="255573"/>
              </a:lnTo>
              <a:lnTo>
                <a:pt x="0" y="255573"/>
              </a:lnTo>
              <a:lnTo>
                <a:pt x="0" y="476947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2871" y="2009980"/>
        <a:ext cx="407931" cy="5075"/>
      </dsp:txXfrm>
    </dsp:sp>
    <dsp:sp modelId="{0C8C5424-E7DF-4D40-A8DB-490140D1D53C}">
      <dsp:nvSpPr>
        <dsp:cNvPr id="0" name=""/>
        <dsp:cNvSpPr/>
      </dsp:nvSpPr>
      <dsp:spPr>
        <a:xfrm>
          <a:off x="8144886" y="451807"/>
          <a:ext cx="2206728" cy="13240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Mitigation</a:t>
          </a:r>
        </a:p>
      </dsp:txBody>
      <dsp:txXfrm>
        <a:off x="8144886" y="451807"/>
        <a:ext cx="2206728" cy="1324036"/>
      </dsp:txXfrm>
    </dsp:sp>
    <dsp:sp modelId="{04087329-2659-47F8-98EF-0F36B1F7B5DD}">
      <dsp:nvSpPr>
        <dsp:cNvPr id="0" name=""/>
        <dsp:cNvSpPr/>
      </dsp:nvSpPr>
      <dsp:spPr>
        <a:xfrm>
          <a:off x="2206988" y="2899690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2773" y="2942872"/>
        <a:ext cx="25377" cy="5075"/>
      </dsp:txXfrm>
    </dsp:sp>
    <dsp:sp modelId="{CB2B0C97-9B23-4108-906A-1B9FFB7277D1}">
      <dsp:nvSpPr>
        <dsp:cNvPr id="0" name=""/>
        <dsp:cNvSpPr/>
      </dsp:nvSpPr>
      <dsp:spPr>
        <a:xfrm>
          <a:off x="2060" y="2283392"/>
          <a:ext cx="2206728" cy="132403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Document Incident</a:t>
          </a:r>
        </a:p>
      </dsp:txBody>
      <dsp:txXfrm>
        <a:off x="2060" y="2283392"/>
        <a:ext cx="2206728" cy="1324036"/>
      </dsp:txXfrm>
    </dsp:sp>
    <dsp:sp modelId="{F6AFC895-1128-4421-BB5A-7D7C4A7072AE}">
      <dsp:nvSpPr>
        <dsp:cNvPr id="0" name=""/>
        <dsp:cNvSpPr/>
      </dsp:nvSpPr>
      <dsp:spPr>
        <a:xfrm>
          <a:off x="4921263" y="2899690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7048" y="2942872"/>
        <a:ext cx="25377" cy="5075"/>
      </dsp:txXfrm>
    </dsp:sp>
    <dsp:sp modelId="{863A5A5B-D1B4-4632-A2E2-C6CBC6D2498D}">
      <dsp:nvSpPr>
        <dsp:cNvPr id="0" name=""/>
        <dsp:cNvSpPr/>
      </dsp:nvSpPr>
      <dsp:spPr>
        <a:xfrm>
          <a:off x="2716335" y="2283392"/>
          <a:ext cx="2206728" cy="13240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Resolution</a:t>
          </a:r>
        </a:p>
      </dsp:txBody>
      <dsp:txXfrm>
        <a:off x="2716335" y="2283392"/>
        <a:ext cx="2206728" cy="1324036"/>
      </dsp:txXfrm>
    </dsp:sp>
    <dsp:sp modelId="{A5398847-79A8-4F86-B355-7923F6B4FBEB}">
      <dsp:nvSpPr>
        <dsp:cNvPr id="0" name=""/>
        <dsp:cNvSpPr/>
      </dsp:nvSpPr>
      <dsp:spPr>
        <a:xfrm>
          <a:off x="5430611" y="2283392"/>
          <a:ext cx="2206728" cy="13240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Team Review</a:t>
          </a:r>
        </a:p>
      </dsp:txBody>
      <dsp:txXfrm>
        <a:off x="5430611" y="2283392"/>
        <a:ext cx="2206728" cy="13240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11D2F-3D8C-437A-9AA6-7EFFF7C2F4F6}">
      <dsp:nvSpPr>
        <dsp:cNvPr id="0" name=""/>
        <dsp:cNvSpPr/>
      </dsp:nvSpPr>
      <dsp:spPr>
        <a:xfrm>
          <a:off x="2206988" y="1068106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2773" y="1111288"/>
        <a:ext cx="25377" cy="5075"/>
      </dsp:txXfrm>
    </dsp:sp>
    <dsp:sp modelId="{8300D1AF-29A5-4B07-8AE4-A0CD4762BAAC}">
      <dsp:nvSpPr>
        <dsp:cNvPr id="0" name=""/>
        <dsp:cNvSpPr/>
      </dsp:nvSpPr>
      <dsp:spPr>
        <a:xfrm>
          <a:off x="2060" y="451807"/>
          <a:ext cx="2206728" cy="1324036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>
                  <a:lumMod val="65000"/>
                  <a:lumOff val="35000"/>
                </a:schemeClr>
              </a:solidFill>
            </a:rPr>
            <a:t>Notification</a:t>
          </a:r>
        </a:p>
      </dsp:txBody>
      <dsp:txXfrm>
        <a:off x="2060" y="451807"/>
        <a:ext cx="2206728" cy="1324036"/>
      </dsp:txXfrm>
    </dsp:sp>
    <dsp:sp modelId="{92B8E400-4FFE-4340-AEFB-B80AF5DCDA2A}">
      <dsp:nvSpPr>
        <dsp:cNvPr id="0" name=""/>
        <dsp:cNvSpPr/>
      </dsp:nvSpPr>
      <dsp:spPr>
        <a:xfrm>
          <a:off x="4921263" y="1068106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7048" y="1111288"/>
        <a:ext cx="25377" cy="5075"/>
      </dsp:txXfrm>
    </dsp:sp>
    <dsp:sp modelId="{CA08CF9F-8574-4320-B47C-A7DB31B71295}">
      <dsp:nvSpPr>
        <dsp:cNvPr id="0" name=""/>
        <dsp:cNvSpPr/>
      </dsp:nvSpPr>
      <dsp:spPr>
        <a:xfrm>
          <a:off x="2716335" y="451807"/>
          <a:ext cx="2206728" cy="1324036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>
                  <a:lumMod val="65000"/>
                  <a:lumOff val="35000"/>
                </a:schemeClr>
              </a:solidFill>
            </a:rPr>
            <a:t>Check Documentation</a:t>
          </a:r>
        </a:p>
      </dsp:txBody>
      <dsp:txXfrm>
        <a:off x="2716335" y="451807"/>
        <a:ext cx="2206728" cy="1324036"/>
      </dsp:txXfrm>
    </dsp:sp>
    <dsp:sp modelId="{BE06660B-7FB5-4C23-86A8-B85DC92274B6}">
      <dsp:nvSpPr>
        <dsp:cNvPr id="0" name=""/>
        <dsp:cNvSpPr/>
      </dsp:nvSpPr>
      <dsp:spPr>
        <a:xfrm>
          <a:off x="7635539" y="1068106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61324" y="1111288"/>
        <a:ext cx="25377" cy="5075"/>
      </dsp:txXfrm>
    </dsp:sp>
    <dsp:sp modelId="{38062727-F359-4662-8FF8-4AC47F9C0A26}">
      <dsp:nvSpPr>
        <dsp:cNvPr id="0" name=""/>
        <dsp:cNvSpPr/>
      </dsp:nvSpPr>
      <dsp:spPr>
        <a:xfrm>
          <a:off x="5430611" y="451807"/>
          <a:ext cx="2206728" cy="1324036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Research</a:t>
          </a:r>
        </a:p>
      </dsp:txBody>
      <dsp:txXfrm>
        <a:off x="5430611" y="451807"/>
        <a:ext cx="2206728" cy="1324036"/>
      </dsp:txXfrm>
    </dsp:sp>
    <dsp:sp modelId="{2E1CBCE5-4A9D-4CD6-87E0-C51645BAD6E4}">
      <dsp:nvSpPr>
        <dsp:cNvPr id="0" name=""/>
        <dsp:cNvSpPr/>
      </dsp:nvSpPr>
      <dsp:spPr>
        <a:xfrm>
          <a:off x="1105424" y="1774044"/>
          <a:ext cx="8142826" cy="476947"/>
        </a:xfrm>
        <a:custGeom>
          <a:avLst/>
          <a:gdLst/>
          <a:ahLst/>
          <a:cxnLst/>
          <a:rect l="0" t="0" r="0" b="0"/>
          <a:pathLst>
            <a:path>
              <a:moveTo>
                <a:pt x="8142826" y="0"/>
              </a:moveTo>
              <a:lnTo>
                <a:pt x="8142826" y="255573"/>
              </a:lnTo>
              <a:lnTo>
                <a:pt x="0" y="255573"/>
              </a:lnTo>
              <a:lnTo>
                <a:pt x="0" y="476947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2871" y="2009980"/>
        <a:ext cx="407931" cy="5075"/>
      </dsp:txXfrm>
    </dsp:sp>
    <dsp:sp modelId="{0C8C5424-E7DF-4D40-A8DB-490140D1D53C}">
      <dsp:nvSpPr>
        <dsp:cNvPr id="0" name=""/>
        <dsp:cNvSpPr/>
      </dsp:nvSpPr>
      <dsp:spPr>
        <a:xfrm>
          <a:off x="8144886" y="451807"/>
          <a:ext cx="2206728" cy="1324036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Mitigation</a:t>
          </a:r>
        </a:p>
      </dsp:txBody>
      <dsp:txXfrm>
        <a:off x="8144886" y="451807"/>
        <a:ext cx="2206728" cy="1324036"/>
      </dsp:txXfrm>
    </dsp:sp>
    <dsp:sp modelId="{04087329-2659-47F8-98EF-0F36B1F7B5DD}">
      <dsp:nvSpPr>
        <dsp:cNvPr id="0" name=""/>
        <dsp:cNvSpPr/>
      </dsp:nvSpPr>
      <dsp:spPr>
        <a:xfrm>
          <a:off x="2206988" y="2899690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2773" y="2942872"/>
        <a:ext cx="25377" cy="5075"/>
      </dsp:txXfrm>
    </dsp:sp>
    <dsp:sp modelId="{CB2B0C97-9B23-4108-906A-1B9FFB7277D1}">
      <dsp:nvSpPr>
        <dsp:cNvPr id="0" name=""/>
        <dsp:cNvSpPr/>
      </dsp:nvSpPr>
      <dsp:spPr>
        <a:xfrm>
          <a:off x="2060" y="2283392"/>
          <a:ext cx="2206728" cy="1324036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Document Incident</a:t>
          </a:r>
        </a:p>
      </dsp:txBody>
      <dsp:txXfrm>
        <a:off x="2060" y="2283392"/>
        <a:ext cx="2206728" cy="1324036"/>
      </dsp:txXfrm>
    </dsp:sp>
    <dsp:sp modelId="{F6AFC895-1128-4421-BB5A-7D7C4A7072AE}">
      <dsp:nvSpPr>
        <dsp:cNvPr id="0" name=""/>
        <dsp:cNvSpPr/>
      </dsp:nvSpPr>
      <dsp:spPr>
        <a:xfrm>
          <a:off x="4921263" y="2899690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7048" y="2942872"/>
        <a:ext cx="25377" cy="5075"/>
      </dsp:txXfrm>
    </dsp:sp>
    <dsp:sp modelId="{863A5A5B-D1B4-4632-A2E2-C6CBC6D2498D}">
      <dsp:nvSpPr>
        <dsp:cNvPr id="0" name=""/>
        <dsp:cNvSpPr/>
      </dsp:nvSpPr>
      <dsp:spPr>
        <a:xfrm>
          <a:off x="2716335" y="2283392"/>
          <a:ext cx="2206728" cy="1324036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>
                  <a:lumMod val="65000"/>
                  <a:lumOff val="35000"/>
                </a:schemeClr>
              </a:solidFill>
            </a:rPr>
            <a:t>Resolution</a:t>
          </a:r>
        </a:p>
      </dsp:txBody>
      <dsp:txXfrm>
        <a:off x="2716335" y="2283392"/>
        <a:ext cx="2206728" cy="1324036"/>
      </dsp:txXfrm>
    </dsp:sp>
    <dsp:sp modelId="{A5398847-79A8-4F86-B355-7923F6B4FBEB}">
      <dsp:nvSpPr>
        <dsp:cNvPr id="0" name=""/>
        <dsp:cNvSpPr/>
      </dsp:nvSpPr>
      <dsp:spPr>
        <a:xfrm>
          <a:off x="5430611" y="2283392"/>
          <a:ext cx="2206728" cy="1324036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>
                  <a:lumMod val="65000"/>
                  <a:lumOff val="35000"/>
                </a:schemeClr>
              </a:solidFill>
            </a:rPr>
            <a:t>Team Review</a:t>
          </a:r>
        </a:p>
      </dsp:txBody>
      <dsp:txXfrm>
        <a:off x="5430611" y="2283392"/>
        <a:ext cx="2206728" cy="13240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6660B-7FB5-4C23-86A8-B85DC92274B6}">
      <dsp:nvSpPr>
        <dsp:cNvPr id="0" name=""/>
        <dsp:cNvSpPr/>
      </dsp:nvSpPr>
      <dsp:spPr>
        <a:xfrm>
          <a:off x="2993940" y="1983898"/>
          <a:ext cx="6565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6594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5058" y="2026182"/>
        <a:ext cx="34359" cy="6871"/>
      </dsp:txXfrm>
    </dsp:sp>
    <dsp:sp modelId="{38062727-F359-4662-8FF8-4AC47F9C0A26}">
      <dsp:nvSpPr>
        <dsp:cNvPr id="0" name=""/>
        <dsp:cNvSpPr/>
      </dsp:nvSpPr>
      <dsp:spPr>
        <a:xfrm>
          <a:off x="7937" y="1133277"/>
          <a:ext cx="2987803" cy="17926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405" tIns="153678" rIns="146405" bIns="15367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Research</a:t>
          </a:r>
        </a:p>
      </dsp:txBody>
      <dsp:txXfrm>
        <a:off x="7937" y="1133277"/>
        <a:ext cx="2987803" cy="1792682"/>
      </dsp:txXfrm>
    </dsp:sp>
    <dsp:sp modelId="{2E1CBCE5-4A9D-4CD6-87E0-C51645BAD6E4}">
      <dsp:nvSpPr>
        <dsp:cNvPr id="0" name=""/>
        <dsp:cNvSpPr/>
      </dsp:nvSpPr>
      <dsp:spPr>
        <a:xfrm>
          <a:off x="6668939" y="1983898"/>
          <a:ext cx="6565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6594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80056" y="2026182"/>
        <a:ext cx="34359" cy="6871"/>
      </dsp:txXfrm>
    </dsp:sp>
    <dsp:sp modelId="{0C8C5424-E7DF-4D40-A8DB-490140D1D53C}">
      <dsp:nvSpPr>
        <dsp:cNvPr id="0" name=""/>
        <dsp:cNvSpPr/>
      </dsp:nvSpPr>
      <dsp:spPr>
        <a:xfrm>
          <a:off x="3682935" y="1133277"/>
          <a:ext cx="2987803" cy="17926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405" tIns="153678" rIns="146405" bIns="15367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Mitigation</a:t>
          </a:r>
        </a:p>
      </dsp:txBody>
      <dsp:txXfrm>
        <a:off x="3682935" y="1133277"/>
        <a:ext cx="2987803" cy="1792682"/>
      </dsp:txXfrm>
    </dsp:sp>
    <dsp:sp modelId="{CB2B0C97-9B23-4108-906A-1B9FFB7277D1}">
      <dsp:nvSpPr>
        <dsp:cNvPr id="0" name=""/>
        <dsp:cNvSpPr/>
      </dsp:nvSpPr>
      <dsp:spPr>
        <a:xfrm>
          <a:off x="7357934" y="1133277"/>
          <a:ext cx="2987803" cy="179268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405" tIns="153678" rIns="146405" bIns="15367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Document Incident</a:t>
          </a:r>
        </a:p>
      </dsp:txBody>
      <dsp:txXfrm>
        <a:off x="7357934" y="1133277"/>
        <a:ext cx="2987803" cy="17926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11D2F-3D8C-437A-9AA6-7EFFF7C2F4F6}">
      <dsp:nvSpPr>
        <dsp:cNvPr id="0" name=""/>
        <dsp:cNvSpPr/>
      </dsp:nvSpPr>
      <dsp:spPr>
        <a:xfrm>
          <a:off x="2761160" y="494293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1931" y="537949"/>
        <a:ext cx="20639" cy="4127"/>
      </dsp:txXfrm>
    </dsp:sp>
    <dsp:sp modelId="{8300D1AF-29A5-4B07-8AE4-A0CD4762BAAC}">
      <dsp:nvSpPr>
        <dsp:cNvPr id="0" name=""/>
        <dsp:cNvSpPr/>
      </dsp:nvSpPr>
      <dsp:spPr>
        <a:xfrm>
          <a:off x="968255" y="1602"/>
          <a:ext cx="1794704" cy="10768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Notification – New Responder</a:t>
          </a:r>
        </a:p>
      </dsp:txBody>
      <dsp:txXfrm>
        <a:off x="968255" y="1602"/>
        <a:ext cx="1794704" cy="1076822"/>
      </dsp:txXfrm>
    </dsp:sp>
    <dsp:sp modelId="{4D77355F-4527-4FEE-83D3-52674D8837B6}">
      <dsp:nvSpPr>
        <dsp:cNvPr id="0" name=""/>
        <dsp:cNvSpPr/>
      </dsp:nvSpPr>
      <dsp:spPr>
        <a:xfrm>
          <a:off x="4968646" y="494293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9417" y="537949"/>
        <a:ext cx="20639" cy="4127"/>
      </dsp:txXfrm>
    </dsp:sp>
    <dsp:sp modelId="{ACA463AB-57AE-4A7F-9CED-E286C7BC0B9F}">
      <dsp:nvSpPr>
        <dsp:cNvPr id="0" name=""/>
        <dsp:cNvSpPr/>
      </dsp:nvSpPr>
      <dsp:spPr>
        <a:xfrm>
          <a:off x="3175742" y="1602"/>
          <a:ext cx="1794704" cy="107682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Check Documentation</a:t>
          </a:r>
        </a:p>
      </dsp:txBody>
      <dsp:txXfrm>
        <a:off x="3175742" y="1602"/>
        <a:ext cx="1794704" cy="1076822"/>
      </dsp:txXfrm>
    </dsp:sp>
    <dsp:sp modelId="{2F107E7B-268F-4E11-AE57-CE6E1A25274A}">
      <dsp:nvSpPr>
        <dsp:cNvPr id="0" name=""/>
        <dsp:cNvSpPr/>
      </dsp:nvSpPr>
      <dsp:spPr>
        <a:xfrm>
          <a:off x="7176132" y="494293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56904" y="537949"/>
        <a:ext cx="20639" cy="4127"/>
      </dsp:txXfrm>
    </dsp:sp>
    <dsp:sp modelId="{5241621B-0B08-465A-B194-6E9576BDF9B5}">
      <dsp:nvSpPr>
        <dsp:cNvPr id="0" name=""/>
        <dsp:cNvSpPr/>
      </dsp:nvSpPr>
      <dsp:spPr>
        <a:xfrm>
          <a:off x="5383228" y="1602"/>
          <a:ext cx="1794704" cy="107682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Notification – Senior Responder</a:t>
          </a:r>
        </a:p>
      </dsp:txBody>
      <dsp:txXfrm>
        <a:off x="5383228" y="1602"/>
        <a:ext cx="1794704" cy="1076822"/>
      </dsp:txXfrm>
    </dsp:sp>
    <dsp:sp modelId="{DE06F6C4-69F7-4F4A-AAB2-F252F708C416}">
      <dsp:nvSpPr>
        <dsp:cNvPr id="0" name=""/>
        <dsp:cNvSpPr/>
      </dsp:nvSpPr>
      <dsp:spPr>
        <a:xfrm>
          <a:off x="1865607" y="1076625"/>
          <a:ext cx="6622459" cy="382182"/>
        </a:xfrm>
        <a:custGeom>
          <a:avLst/>
          <a:gdLst/>
          <a:ahLst/>
          <a:cxnLst/>
          <a:rect l="0" t="0" r="0" b="0"/>
          <a:pathLst>
            <a:path>
              <a:moveTo>
                <a:pt x="6622459" y="0"/>
              </a:moveTo>
              <a:lnTo>
                <a:pt x="6622459" y="208191"/>
              </a:lnTo>
              <a:lnTo>
                <a:pt x="0" y="208191"/>
              </a:lnTo>
              <a:lnTo>
                <a:pt x="0" y="382182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10954" y="1265652"/>
        <a:ext cx="331765" cy="4127"/>
      </dsp:txXfrm>
    </dsp:sp>
    <dsp:sp modelId="{FED7A480-BC63-4433-B54B-B136EA202225}">
      <dsp:nvSpPr>
        <dsp:cNvPr id="0" name=""/>
        <dsp:cNvSpPr/>
      </dsp:nvSpPr>
      <dsp:spPr>
        <a:xfrm>
          <a:off x="7590714" y="1602"/>
          <a:ext cx="1794704" cy="10768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Communication Sync</a:t>
          </a:r>
        </a:p>
      </dsp:txBody>
      <dsp:txXfrm>
        <a:off x="7590714" y="1602"/>
        <a:ext cx="1794704" cy="1076822"/>
      </dsp:txXfrm>
    </dsp:sp>
    <dsp:sp modelId="{7FB25370-C454-4081-B929-AE6F3D18F351}">
      <dsp:nvSpPr>
        <dsp:cNvPr id="0" name=""/>
        <dsp:cNvSpPr/>
      </dsp:nvSpPr>
      <dsp:spPr>
        <a:xfrm>
          <a:off x="2761160" y="1983898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1931" y="2027554"/>
        <a:ext cx="20639" cy="4127"/>
      </dsp:txXfrm>
    </dsp:sp>
    <dsp:sp modelId="{AB993CBA-8C29-4198-BA73-A04B757C437E}">
      <dsp:nvSpPr>
        <dsp:cNvPr id="0" name=""/>
        <dsp:cNvSpPr/>
      </dsp:nvSpPr>
      <dsp:spPr>
        <a:xfrm>
          <a:off x="968255" y="1491207"/>
          <a:ext cx="1794704" cy="10768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Check Documentation</a:t>
          </a:r>
        </a:p>
      </dsp:txBody>
      <dsp:txXfrm>
        <a:off x="968255" y="1491207"/>
        <a:ext cx="1794704" cy="1076822"/>
      </dsp:txXfrm>
    </dsp:sp>
    <dsp:sp modelId="{BE06660B-7FB5-4C23-86A8-B85DC92274B6}">
      <dsp:nvSpPr>
        <dsp:cNvPr id="0" name=""/>
        <dsp:cNvSpPr/>
      </dsp:nvSpPr>
      <dsp:spPr>
        <a:xfrm>
          <a:off x="4968646" y="1983898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9417" y="2027554"/>
        <a:ext cx="20639" cy="4127"/>
      </dsp:txXfrm>
    </dsp:sp>
    <dsp:sp modelId="{38062727-F359-4662-8FF8-4AC47F9C0A26}">
      <dsp:nvSpPr>
        <dsp:cNvPr id="0" name=""/>
        <dsp:cNvSpPr/>
      </dsp:nvSpPr>
      <dsp:spPr>
        <a:xfrm>
          <a:off x="3175742" y="1491207"/>
          <a:ext cx="1794704" cy="10768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Research</a:t>
          </a:r>
        </a:p>
      </dsp:txBody>
      <dsp:txXfrm>
        <a:off x="3175742" y="1491207"/>
        <a:ext cx="1794704" cy="1076822"/>
      </dsp:txXfrm>
    </dsp:sp>
    <dsp:sp modelId="{2E1CBCE5-4A9D-4CD6-87E0-C51645BAD6E4}">
      <dsp:nvSpPr>
        <dsp:cNvPr id="0" name=""/>
        <dsp:cNvSpPr/>
      </dsp:nvSpPr>
      <dsp:spPr>
        <a:xfrm>
          <a:off x="7176132" y="1983898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56904" y="2027554"/>
        <a:ext cx="20639" cy="4127"/>
      </dsp:txXfrm>
    </dsp:sp>
    <dsp:sp modelId="{0C8C5424-E7DF-4D40-A8DB-490140D1D53C}">
      <dsp:nvSpPr>
        <dsp:cNvPr id="0" name=""/>
        <dsp:cNvSpPr/>
      </dsp:nvSpPr>
      <dsp:spPr>
        <a:xfrm>
          <a:off x="5383228" y="1491207"/>
          <a:ext cx="1794704" cy="107682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Mitigation</a:t>
          </a:r>
        </a:p>
      </dsp:txBody>
      <dsp:txXfrm>
        <a:off x="5383228" y="1491207"/>
        <a:ext cx="1794704" cy="1076822"/>
      </dsp:txXfrm>
    </dsp:sp>
    <dsp:sp modelId="{04087329-2659-47F8-98EF-0F36B1F7B5DD}">
      <dsp:nvSpPr>
        <dsp:cNvPr id="0" name=""/>
        <dsp:cNvSpPr/>
      </dsp:nvSpPr>
      <dsp:spPr>
        <a:xfrm>
          <a:off x="1865607" y="2566229"/>
          <a:ext cx="6622459" cy="382182"/>
        </a:xfrm>
        <a:custGeom>
          <a:avLst/>
          <a:gdLst/>
          <a:ahLst/>
          <a:cxnLst/>
          <a:rect l="0" t="0" r="0" b="0"/>
          <a:pathLst>
            <a:path>
              <a:moveTo>
                <a:pt x="6622459" y="0"/>
              </a:moveTo>
              <a:lnTo>
                <a:pt x="6622459" y="208191"/>
              </a:lnTo>
              <a:lnTo>
                <a:pt x="0" y="208191"/>
              </a:lnTo>
              <a:lnTo>
                <a:pt x="0" y="382182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10954" y="2755256"/>
        <a:ext cx="331765" cy="4127"/>
      </dsp:txXfrm>
    </dsp:sp>
    <dsp:sp modelId="{CB2B0C97-9B23-4108-906A-1B9FFB7277D1}">
      <dsp:nvSpPr>
        <dsp:cNvPr id="0" name=""/>
        <dsp:cNvSpPr/>
      </dsp:nvSpPr>
      <dsp:spPr>
        <a:xfrm>
          <a:off x="7590714" y="1491207"/>
          <a:ext cx="1794704" cy="107682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Document Incident</a:t>
          </a:r>
        </a:p>
      </dsp:txBody>
      <dsp:txXfrm>
        <a:off x="7590714" y="1491207"/>
        <a:ext cx="1794704" cy="1076822"/>
      </dsp:txXfrm>
    </dsp:sp>
    <dsp:sp modelId="{F6AFC895-1128-4421-BB5A-7D7C4A7072AE}">
      <dsp:nvSpPr>
        <dsp:cNvPr id="0" name=""/>
        <dsp:cNvSpPr/>
      </dsp:nvSpPr>
      <dsp:spPr>
        <a:xfrm>
          <a:off x="2761160" y="3473503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1931" y="3517159"/>
        <a:ext cx="20639" cy="4127"/>
      </dsp:txXfrm>
    </dsp:sp>
    <dsp:sp modelId="{863A5A5B-D1B4-4632-A2E2-C6CBC6D2498D}">
      <dsp:nvSpPr>
        <dsp:cNvPr id="0" name=""/>
        <dsp:cNvSpPr/>
      </dsp:nvSpPr>
      <dsp:spPr>
        <a:xfrm>
          <a:off x="968255" y="2980811"/>
          <a:ext cx="1794704" cy="10768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Resolution</a:t>
          </a:r>
        </a:p>
      </dsp:txBody>
      <dsp:txXfrm>
        <a:off x="968255" y="2980811"/>
        <a:ext cx="1794704" cy="1076822"/>
      </dsp:txXfrm>
    </dsp:sp>
    <dsp:sp modelId="{A5398847-79A8-4F86-B355-7923F6B4FBEB}">
      <dsp:nvSpPr>
        <dsp:cNvPr id="0" name=""/>
        <dsp:cNvSpPr/>
      </dsp:nvSpPr>
      <dsp:spPr>
        <a:xfrm>
          <a:off x="3175742" y="2980811"/>
          <a:ext cx="1794704" cy="10768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Team Review</a:t>
          </a:r>
        </a:p>
      </dsp:txBody>
      <dsp:txXfrm>
        <a:off x="3175742" y="2980811"/>
        <a:ext cx="1794704" cy="10768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11D2F-3D8C-437A-9AA6-7EFFF7C2F4F6}">
      <dsp:nvSpPr>
        <dsp:cNvPr id="0" name=""/>
        <dsp:cNvSpPr/>
      </dsp:nvSpPr>
      <dsp:spPr>
        <a:xfrm>
          <a:off x="2761160" y="494293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1931" y="537949"/>
        <a:ext cx="20639" cy="4127"/>
      </dsp:txXfrm>
    </dsp:sp>
    <dsp:sp modelId="{8300D1AF-29A5-4B07-8AE4-A0CD4762BAAC}">
      <dsp:nvSpPr>
        <dsp:cNvPr id="0" name=""/>
        <dsp:cNvSpPr/>
      </dsp:nvSpPr>
      <dsp:spPr>
        <a:xfrm>
          <a:off x="968255" y="1602"/>
          <a:ext cx="1794704" cy="1076822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75000"/>
                  <a:lumOff val="25000"/>
                </a:schemeClr>
              </a:solidFill>
            </a:rPr>
            <a:t>Notification – New Responder</a:t>
          </a:r>
        </a:p>
      </dsp:txBody>
      <dsp:txXfrm>
        <a:off x="968255" y="1602"/>
        <a:ext cx="1794704" cy="1076822"/>
      </dsp:txXfrm>
    </dsp:sp>
    <dsp:sp modelId="{4D77355F-4527-4FEE-83D3-52674D8837B6}">
      <dsp:nvSpPr>
        <dsp:cNvPr id="0" name=""/>
        <dsp:cNvSpPr/>
      </dsp:nvSpPr>
      <dsp:spPr>
        <a:xfrm>
          <a:off x="4968646" y="494293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9417" y="537949"/>
        <a:ext cx="20639" cy="4127"/>
      </dsp:txXfrm>
    </dsp:sp>
    <dsp:sp modelId="{ACA463AB-57AE-4A7F-9CED-E286C7BC0B9F}">
      <dsp:nvSpPr>
        <dsp:cNvPr id="0" name=""/>
        <dsp:cNvSpPr/>
      </dsp:nvSpPr>
      <dsp:spPr>
        <a:xfrm>
          <a:off x="3175742" y="1602"/>
          <a:ext cx="1794704" cy="1076822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Check Documentation</a:t>
          </a:r>
        </a:p>
      </dsp:txBody>
      <dsp:txXfrm>
        <a:off x="3175742" y="1602"/>
        <a:ext cx="1794704" cy="1076822"/>
      </dsp:txXfrm>
    </dsp:sp>
    <dsp:sp modelId="{2F107E7B-268F-4E11-AE57-CE6E1A25274A}">
      <dsp:nvSpPr>
        <dsp:cNvPr id="0" name=""/>
        <dsp:cNvSpPr/>
      </dsp:nvSpPr>
      <dsp:spPr>
        <a:xfrm>
          <a:off x="7176132" y="494293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56904" y="537949"/>
        <a:ext cx="20639" cy="4127"/>
      </dsp:txXfrm>
    </dsp:sp>
    <dsp:sp modelId="{5241621B-0B08-465A-B194-6E9576BDF9B5}">
      <dsp:nvSpPr>
        <dsp:cNvPr id="0" name=""/>
        <dsp:cNvSpPr/>
      </dsp:nvSpPr>
      <dsp:spPr>
        <a:xfrm>
          <a:off x="5383228" y="1602"/>
          <a:ext cx="1794704" cy="1076822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Notification – Senior Responder</a:t>
          </a:r>
        </a:p>
      </dsp:txBody>
      <dsp:txXfrm>
        <a:off x="5383228" y="1602"/>
        <a:ext cx="1794704" cy="1076822"/>
      </dsp:txXfrm>
    </dsp:sp>
    <dsp:sp modelId="{DE06F6C4-69F7-4F4A-AAB2-F252F708C416}">
      <dsp:nvSpPr>
        <dsp:cNvPr id="0" name=""/>
        <dsp:cNvSpPr/>
      </dsp:nvSpPr>
      <dsp:spPr>
        <a:xfrm>
          <a:off x="1865607" y="1076625"/>
          <a:ext cx="6622459" cy="382182"/>
        </a:xfrm>
        <a:custGeom>
          <a:avLst/>
          <a:gdLst/>
          <a:ahLst/>
          <a:cxnLst/>
          <a:rect l="0" t="0" r="0" b="0"/>
          <a:pathLst>
            <a:path>
              <a:moveTo>
                <a:pt x="6622459" y="0"/>
              </a:moveTo>
              <a:lnTo>
                <a:pt x="6622459" y="208191"/>
              </a:lnTo>
              <a:lnTo>
                <a:pt x="0" y="208191"/>
              </a:lnTo>
              <a:lnTo>
                <a:pt x="0" y="382182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10954" y="1265652"/>
        <a:ext cx="331765" cy="4127"/>
      </dsp:txXfrm>
    </dsp:sp>
    <dsp:sp modelId="{FED7A480-BC63-4433-B54B-B136EA202225}">
      <dsp:nvSpPr>
        <dsp:cNvPr id="0" name=""/>
        <dsp:cNvSpPr/>
      </dsp:nvSpPr>
      <dsp:spPr>
        <a:xfrm>
          <a:off x="7590714" y="1602"/>
          <a:ext cx="1794704" cy="1076822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Communication Sync</a:t>
          </a:r>
        </a:p>
      </dsp:txBody>
      <dsp:txXfrm>
        <a:off x="7590714" y="1602"/>
        <a:ext cx="1794704" cy="1076822"/>
      </dsp:txXfrm>
    </dsp:sp>
    <dsp:sp modelId="{7FB25370-C454-4081-B929-AE6F3D18F351}">
      <dsp:nvSpPr>
        <dsp:cNvPr id="0" name=""/>
        <dsp:cNvSpPr/>
      </dsp:nvSpPr>
      <dsp:spPr>
        <a:xfrm>
          <a:off x="2761160" y="1983898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1931" y="2027554"/>
        <a:ext cx="20639" cy="4127"/>
      </dsp:txXfrm>
    </dsp:sp>
    <dsp:sp modelId="{AB993CBA-8C29-4198-BA73-A04B757C437E}">
      <dsp:nvSpPr>
        <dsp:cNvPr id="0" name=""/>
        <dsp:cNvSpPr/>
      </dsp:nvSpPr>
      <dsp:spPr>
        <a:xfrm>
          <a:off x="968255" y="1491207"/>
          <a:ext cx="1794704" cy="1076822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Check Documentation</a:t>
          </a:r>
        </a:p>
      </dsp:txBody>
      <dsp:txXfrm>
        <a:off x="968255" y="1491207"/>
        <a:ext cx="1794704" cy="1076822"/>
      </dsp:txXfrm>
    </dsp:sp>
    <dsp:sp modelId="{BE06660B-7FB5-4C23-86A8-B85DC92274B6}">
      <dsp:nvSpPr>
        <dsp:cNvPr id="0" name=""/>
        <dsp:cNvSpPr/>
      </dsp:nvSpPr>
      <dsp:spPr>
        <a:xfrm>
          <a:off x="4968646" y="1983898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9417" y="2027554"/>
        <a:ext cx="20639" cy="4127"/>
      </dsp:txXfrm>
    </dsp:sp>
    <dsp:sp modelId="{38062727-F359-4662-8FF8-4AC47F9C0A26}">
      <dsp:nvSpPr>
        <dsp:cNvPr id="0" name=""/>
        <dsp:cNvSpPr/>
      </dsp:nvSpPr>
      <dsp:spPr>
        <a:xfrm>
          <a:off x="3175742" y="1491207"/>
          <a:ext cx="1794704" cy="1076822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Research</a:t>
          </a:r>
        </a:p>
      </dsp:txBody>
      <dsp:txXfrm>
        <a:off x="3175742" y="1491207"/>
        <a:ext cx="1794704" cy="1076822"/>
      </dsp:txXfrm>
    </dsp:sp>
    <dsp:sp modelId="{2E1CBCE5-4A9D-4CD6-87E0-C51645BAD6E4}">
      <dsp:nvSpPr>
        <dsp:cNvPr id="0" name=""/>
        <dsp:cNvSpPr/>
      </dsp:nvSpPr>
      <dsp:spPr>
        <a:xfrm>
          <a:off x="7176132" y="1983898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56904" y="2027554"/>
        <a:ext cx="20639" cy="4127"/>
      </dsp:txXfrm>
    </dsp:sp>
    <dsp:sp modelId="{0C8C5424-E7DF-4D40-A8DB-490140D1D53C}">
      <dsp:nvSpPr>
        <dsp:cNvPr id="0" name=""/>
        <dsp:cNvSpPr/>
      </dsp:nvSpPr>
      <dsp:spPr>
        <a:xfrm>
          <a:off x="5383228" y="1491207"/>
          <a:ext cx="1794704" cy="1076822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Mitigation</a:t>
          </a:r>
        </a:p>
      </dsp:txBody>
      <dsp:txXfrm>
        <a:off x="5383228" y="1491207"/>
        <a:ext cx="1794704" cy="1076822"/>
      </dsp:txXfrm>
    </dsp:sp>
    <dsp:sp modelId="{04087329-2659-47F8-98EF-0F36B1F7B5DD}">
      <dsp:nvSpPr>
        <dsp:cNvPr id="0" name=""/>
        <dsp:cNvSpPr/>
      </dsp:nvSpPr>
      <dsp:spPr>
        <a:xfrm>
          <a:off x="1865607" y="2566229"/>
          <a:ext cx="6622459" cy="382182"/>
        </a:xfrm>
        <a:custGeom>
          <a:avLst/>
          <a:gdLst/>
          <a:ahLst/>
          <a:cxnLst/>
          <a:rect l="0" t="0" r="0" b="0"/>
          <a:pathLst>
            <a:path>
              <a:moveTo>
                <a:pt x="6622459" y="0"/>
              </a:moveTo>
              <a:lnTo>
                <a:pt x="6622459" y="208191"/>
              </a:lnTo>
              <a:lnTo>
                <a:pt x="0" y="208191"/>
              </a:lnTo>
              <a:lnTo>
                <a:pt x="0" y="382182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10954" y="2755256"/>
        <a:ext cx="331765" cy="4127"/>
      </dsp:txXfrm>
    </dsp:sp>
    <dsp:sp modelId="{CB2B0C97-9B23-4108-906A-1B9FFB7277D1}">
      <dsp:nvSpPr>
        <dsp:cNvPr id="0" name=""/>
        <dsp:cNvSpPr/>
      </dsp:nvSpPr>
      <dsp:spPr>
        <a:xfrm>
          <a:off x="7590714" y="1491207"/>
          <a:ext cx="1794704" cy="1076822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75000"/>
                  <a:lumOff val="25000"/>
                </a:schemeClr>
              </a:solidFill>
            </a:rPr>
            <a:t>Document Incident</a:t>
          </a:r>
        </a:p>
      </dsp:txBody>
      <dsp:txXfrm>
        <a:off x="7590714" y="1491207"/>
        <a:ext cx="1794704" cy="1076822"/>
      </dsp:txXfrm>
    </dsp:sp>
    <dsp:sp modelId="{F6AFC895-1128-4421-BB5A-7D7C4A7072AE}">
      <dsp:nvSpPr>
        <dsp:cNvPr id="0" name=""/>
        <dsp:cNvSpPr/>
      </dsp:nvSpPr>
      <dsp:spPr>
        <a:xfrm>
          <a:off x="2761160" y="3473503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1931" y="3517159"/>
        <a:ext cx="20639" cy="4127"/>
      </dsp:txXfrm>
    </dsp:sp>
    <dsp:sp modelId="{863A5A5B-D1B4-4632-A2E2-C6CBC6D2498D}">
      <dsp:nvSpPr>
        <dsp:cNvPr id="0" name=""/>
        <dsp:cNvSpPr/>
      </dsp:nvSpPr>
      <dsp:spPr>
        <a:xfrm>
          <a:off x="968255" y="2980811"/>
          <a:ext cx="1794704" cy="1076822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75000"/>
                  <a:lumOff val="25000"/>
                </a:schemeClr>
              </a:solidFill>
            </a:rPr>
            <a:t>Resolution</a:t>
          </a:r>
        </a:p>
      </dsp:txBody>
      <dsp:txXfrm>
        <a:off x="968255" y="2980811"/>
        <a:ext cx="1794704" cy="1076822"/>
      </dsp:txXfrm>
    </dsp:sp>
    <dsp:sp modelId="{A5398847-79A8-4F86-B355-7923F6B4FBEB}">
      <dsp:nvSpPr>
        <dsp:cNvPr id="0" name=""/>
        <dsp:cNvSpPr/>
      </dsp:nvSpPr>
      <dsp:spPr>
        <a:xfrm>
          <a:off x="3175742" y="2980811"/>
          <a:ext cx="1794704" cy="1076822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75000"/>
                  <a:lumOff val="25000"/>
                </a:schemeClr>
              </a:solidFill>
            </a:rPr>
            <a:t>Team Review</a:t>
          </a:r>
        </a:p>
      </dsp:txBody>
      <dsp:txXfrm>
        <a:off x="3175742" y="2980811"/>
        <a:ext cx="1794704" cy="107682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11D2F-3D8C-437A-9AA6-7EFFF7C2F4F6}">
      <dsp:nvSpPr>
        <dsp:cNvPr id="0" name=""/>
        <dsp:cNvSpPr/>
      </dsp:nvSpPr>
      <dsp:spPr>
        <a:xfrm>
          <a:off x="2206988" y="1068106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2773" y="1111288"/>
        <a:ext cx="25377" cy="5075"/>
      </dsp:txXfrm>
    </dsp:sp>
    <dsp:sp modelId="{8300D1AF-29A5-4B07-8AE4-A0CD4762BAAC}">
      <dsp:nvSpPr>
        <dsp:cNvPr id="0" name=""/>
        <dsp:cNvSpPr/>
      </dsp:nvSpPr>
      <dsp:spPr>
        <a:xfrm>
          <a:off x="2060" y="451807"/>
          <a:ext cx="2206728" cy="13240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Notification – New Responder</a:t>
          </a:r>
        </a:p>
      </dsp:txBody>
      <dsp:txXfrm>
        <a:off x="2060" y="451807"/>
        <a:ext cx="2206728" cy="1324036"/>
      </dsp:txXfrm>
    </dsp:sp>
    <dsp:sp modelId="{1A820BC5-6A05-4B20-AB1C-88684F85042A}">
      <dsp:nvSpPr>
        <dsp:cNvPr id="0" name=""/>
        <dsp:cNvSpPr/>
      </dsp:nvSpPr>
      <dsp:spPr>
        <a:xfrm>
          <a:off x="4921263" y="1068106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7048" y="1111288"/>
        <a:ext cx="25377" cy="5075"/>
      </dsp:txXfrm>
    </dsp:sp>
    <dsp:sp modelId="{C617AD04-D1C4-4AB2-90A4-2C7EFE985A0E}">
      <dsp:nvSpPr>
        <dsp:cNvPr id="0" name=""/>
        <dsp:cNvSpPr/>
      </dsp:nvSpPr>
      <dsp:spPr>
        <a:xfrm>
          <a:off x="2716335" y="451807"/>
          <a:ext cx="2206728" cy="13240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Check Documentation</a:t>
          </a:r>
        </a:p>
      </dsp:txBody>
      <dsp:txXfrm>
        <a:off x="2716335" y="451807"/>
        <a:ext cx="2206728" cy="1324036"/>
      </dsp:txXfrm>
    </dsp:sp>
    <dsp:sp modelId="{2F107E7B-268F-4E11-AE57-CE6E1A25274A}">
      <dsp:nvSpPr>
        <dsp:cNvPr id="0" name=""/>
        <dsp:cNvSpPr/>
      </dsp:nvSpPr>
      <dsp:spPr>
        <a:xfrm>
          <a:off x="7635539" y="1068106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61324" y="1111288"/>
        <a:ext cx="25377" cy="5075"/>
      </dsp:txXfrm>
    </dsp:sp>
    <dsp:sp modelId="{5241621B-0B08-465A-B194-6E9576BDF9B5}">
      <dsp:nvSpPr>
        <dsp:cNvPr id="0" name=""/>
        <dsp:cNvSpPr/>
      </dsp:nvSpPr>
      <dsp:spPr>
        <a:xfrm>
          <a:off x="5430611" y="451807"/>
          <a:ext cx="2206728" cy="13240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Notification – Senior Responder</a:t>
          </a:r>
        </a:p>
      </dsp:txBody>
      <dsp:txXfrm>
        <a:off x="5430611" y="451807"/>
        <a:ext cx="2206728" cy="1324036"/>
      </dsp:txXfrm>
    </dsp:sp>
    <dsp:sp modelId="{0FAD290C-F2CB-4E2E-A50B-485CC6F1C955}">
      <dsp:nvSpPr>
        <dsp:cNvPr id="0" name=""/>
        <dsp:cNvSpPr/>
      </dsp:nvSpPr>
      <dsp:spPr>
        <a:xfrm>
          <a:off x="1105424" y="1774044"/>
          <a:ext cx="8142826" cy="476947"/>
        </a:xfrm>
        <a:custGeom>
          <a:avLst/>
          <a:gdLst/>
          <a:ahLst/>
          <a:cxnLst/>
          <a:rect l="0" t="0" r="0" b="0"/>
          <a:pathLst>
            <a:path>
              <a:moveTo>
                <a:pt x="8142826" y="0"/>
              </a:moveTo>
              <a:lnTo>
                <a:pt x="8142826" y="255573"/>
              </a:lnTo>
              <a:lnTo>
                <a:pt x="0" y="255573"/>
              </a:lnTo>
              <a:lnTo>
                <a:pt x="0" y="476947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2871" y="2009980"/>
        <a:ext cx="407931" cy="5075"/>
      </dsp:txXfrm>
    </dsp:sp>
    <dsp:sp modelId="{E4F9C913-5A47-4007-B9C2-8D07BF6E60DE}">
      <dsp:nvSpPr>
        <dsp:cNvPr id="0" name=""/>
        <dsp:cNvSpPr/>
      </dsp:nvSpPr>
      <dsp:spPr>
        <a:xfrm>
          <a:off x="8144886" y="451807"/>
          <a:ext cx="2206728" cy="13240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Communication Sync</a:t>
          </a:r>
        </a:p>
      </dsp:txBody>
      <dsp:txXfrm>
        <a:off x="8144886" y="451807"/>
        <a:ext cx="2206728" cy="1324036"/>
      </dsp:txXfrm>
    </dsp:sp>
    <dsp:sp modelId="{D71FACF3-9FFC-4B25-B3C0-77E925EB6722}">
      <dsp:nvSpPr>
        <dsp:cNvPr id="0" name=""/>
        <dsp:cNvSpPr/>
      </dsp:nvSpPr>
      <dsp:spPr>
        <a:xfrm>
          <a:off x="2206988" y="2899690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2773" y="2942872"/>
        <a:ext cx="25377" cy="5075"/>
      </dsp:txXfrm>
    </dsp:sp>
    <dsp:sp modelId="{68A7A79B-61A1-41C6-B42F-10BE9EE6FA1D}">
      <dsp:nvSpPr>
        <dsp:cNvPr id="0" name=""/>
        <dsp:cNvSpPr/>
      </dsp:nvSpPr>
      <dsp:spPr>
        <a:xfrm>
          <a:off x="2060" y="2283392"/>
          <a:ext cx="2206728" cy="132403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Document Incident</a:t>
          </a:r>
        </a:p>
      </dsp:txBody>
      <dsp:txXfrm>
        <a:off x="2060" y="2283392"/>
        <a:ext cx="2206728" cy="1324036"/>
      </dsp:txXfrm>
    </dsp:sp>
    <dsp:sp modelId="{BE06660B-7FB5-4C23-86A8-B85DC92274B6}">
      <dsp:nvSpPr>
        <dsp:cNvPr id="0" name=""/>
        <dsp:cNvSpPr/>
      </dsp:nvSpPr>
      <dsp:spPr>
        <a:xfrm>
          <a:off x="4921263" y="2899690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7048" y="2942872"/>
        <a:ext cx="25377" cy="5075"/>
      </dsp:txXfrm>
    </dsp:sp>
    <dsp:sp modelId="{38062727-F359-4662-8FF8-4AC47F9C0A26}">
      <dsp:nvSpPr>
        <dsp:cNvPr id="0" name=""/>
        <dsp:cNvSpPr/>
      </dsp:nvSpPr>
      <dsp:spPr>
        <a:xfrm>
          <a:off x="2716335" y="2283392"/>
          <a:ext cx="2206728" cy="13240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Research</a:t>
          </a:r>
        </a:p>
      </dsp:txBody>
      <dsp:txXfrm>
        <a:off x="2716335" y="2283392"/>
        <a:ext cx="2206728" cy="1324036"/>
      </dsp:txXfrm>
    </dsp:sp>
    <dsp:sp modelId="{0C8C5424-E7DF-4D40-A8DB-490140D1D53C}">
      <dsp:nvSpPr>
        <dsp:cNvPr id="0" name=""/>
        <dsp:cNvSpPr/>
      </dsp:nvSpPr>
      <dsp:spPr>
        <a:xfrm>
          <a:off x="5430611" y="2283392"/>
          <a:ext cx="2206728" cy="13240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Mitigation</a:t>
          </a:r>
        </a:p>
      </dsp:txBody>
      <dsp:txXfrm>
        <a:off x="5430611" y="2283392"/>
        <a:ext cx="2206728" cy="1324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D2688-5B12-4C34-B309-A88D5FABC0A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BD4BA-4F99-4258-BC6D-C1057702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ops/learn/devops-at-microsoft/live-site-culture-and-reliabilit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so much. </a:t>
            </a:r>
          </a:p>
          <a:p>
            <a:r>
              <a:rPr lang="en-US" dirty="0"/>
              <a:t>I just want to start by thanking Ben and William for organizing up this conference.</a:t>
            </a:r>
          </a:p>
          <a:p>
            <a:r>
              <a:rPr lang="en-US" dirty="0"/>
              <a:t>Also thank </a:t>
            </a:r>
            <a:r>
              <a:rPr lang="en-US"/>
              <a:t>you Chris.</a:t>
            </a:r>
            <a:endParaRPr lang="en-US" dirty="0"/>
          </a:p>
          <a:p>
            <a:r>
              <a:rPr lang="en-US" dirty="0"/>
              <a:t>My name is Justin Moran and today we’ll be talking about Improving the on-call experience using </a:t>
            </a:r>
            <a:r>
              <a:rPr lang="en-US" dirty="0" err="1"/>
              <a:t>Jupyter</a:t>
            </a:r>
            <a:r>
              <a:rPr lang="en-US" dirty="0"/>
              <a:t> Notebooks.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BD4BA-4F99-4258-BC6D-C1057702AE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96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different between the best experience and this?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They’ll typically lean on their senior responder until they have enough experience to resolve issues independently.</a:t>
            </a:r>
          </a:p>
          <a:p>
            <a:r>
              <a:rPr lang="en-US" dirty="0"/>
              <a:t>In addition, the time between the notification and the mitigation has been extended even further from our best case experience.</a:t>
            </a:r>
          </a:p>
          <a:p>
            <a:r>
              <a:rPr lang="en-US" dirty="0"/>
              <a:t>Once again, this impacts the customer and the company negatively.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BD4BA-4F99-4258-BC6D-C1057702AE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different between the best experience and this?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Adding new responders is expensive.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They’ll typically lean on their senior responder until they have enough experience to resolve issues independently.</a:t>
            </a:r>
          </a:p>
          <a:p>
            <a:r>
              <a:rPr lang="en-US" dirty="0"/>
              <a:t>In addition, the time between the notification and the mitigation has been extended.</a:t>
            </a:r>
          </a:p>
          <a:p>
            <a:r>
              <a:rPr lang="en-US" dirty="0"/>
              <a:t>Once again, this impacts the customer and the company negatively.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BD4BA-4F99-4258-BC6D-C1057702AE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5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we use to solve both of these problems?</a:t>
            </a:r>
          </a:p>
          <a:p>
            <a:r>
              <a:rPr lang="en-US" dirty="0" err="1"/>
              <a:t>Jupyter</a:t>
            </a:r>
            <a:r>
              <a:rPr lang="en-US" dirty="0"/>
              <a:t> Notebooks.</a:t>
            </a:r>
          </a:p>
          <a:p>
            <a:r>
              <a:rPr lang="en-US" dirty="0"/>
              <a:t>Surprise.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BD4BA-4F99-4258-BC6D-C1057702AE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51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do </a:t>
            </a:r>
            <a:r>
              <a:rPr lang="en-US" dirty="0" err="1"/>
              <a:t>Juypter</a:t>
            </a:r>
            <a:r>
              <a:rPr lang="en-US" dirty="0"/>
              <a:t> Notebooks improve the experience?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Documentation is integrated directly into the incident mitigation.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code, documentation, and results are saved in a single document with source control as opposed to separate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addition, the documentation becomes a living document that is constantly updated and improved with each new use.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Post-Mortem and Follow up reviews now have detailed logs for each individual incident.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better documentation comes faster ramp up for new responders which improves the overall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BD4BA-4F99-4258-BC6D-C1057702AE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90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  <a:p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Notebooks are documents that allow notes, executable code, and code results to live in a single place. </a:t>
            </a:r>
          </a:p>
          <a:p>
            <a:r>
              <a:rPr lang="en-US" dirty="0"/>
              <a:t>The following languages are currently supported with KQL coming very soon.</a:t>
            </a:r>
          </a:p>
          <a:p>
            <a:r>
              <a:rPr lang="en-US" dirty="0"/>
              <a:t>They have other use cases but we’re not covering those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BD4BA-4F99-4258-BC6D-C1057702AE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56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can you use them?</a:t>
            </a:r>
          </a:p>
          <a:p>
            <a:endParaRPr lang="en-US" dirty="0"/>
          </a:p>
          <a:p>
            <a:r>
              <a:rPr lang="en-US" dirty="0"/>
              <a:t>Notebooks are supported in both web and native applications.</a:t>
            </a:r>
          </a:p>
          <a:p>
            <a:r>
              <a:rPr lang="en-US" dirty="0"/>
              <a:t>Regardless of your operating system, there is a technology that will allow you to use notebooks for your incident response.</a:t>
            </a:r>
          </a:p>
          <a:p>
            <a:r>
              <a:rPr lang="en-US" dirty="0"/>
              <a:t>Azure Data Studio in particular is provided free by Microsoft and is cross-platform; which is what we’ll be demoing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BD4BA-4F99-4258-BC6D-C1057702AE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6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make check list for tomorrow</a:t>
            </a:r>
          </a:p>
          <a:p>
            <a:r>
              <a:rPr lang="en-US" dirty="0"/>
              <a:t>// turn off all unnecessary app</a:t>
            </a:r>
          </a:p>
          <a:p>
            <a:r>
              <a:rPr lang="en-US" dirty="0"/>
              <a:t>// phone on silent</a:t>
            </a:r>
          </a:p>
          <a:p>
            <a:r>
              <a:rPr lang="en-US" dirty="0"/>
              <a:t>// setup ADS with zoom x 2 and close terminal</a:t>
            </a:r>
          </a:p>
          <a:p>
            <a:endParaRPr lang="en-US" dirty="0"/>
          </a:p>
          <a:p>
            <a:r>
              <a:rPr lang="en-US" dirty="0"/>
              <a:t>Script</a:t>
            </a:r>
          </a:p>
          <a:p>
            <a:r>
              <a:rPr lang="en-US" dirty="0"/>
              <a:t>&lt;tell story of being new person&gt;</a:t>
            </a:r>
          </a:p>
          <a:p>
            <a:r>
              <a:rPr lang="en-US" dirty="0"/>
              <a:t>Here’s how notebooks make it easy</a:t>
            </a:r>
          </a:p>
          <a:p>
            <a:r>
              <a:rPr lang="en-US" dirty="0"/>
              <a:t>// Do you see how easy it was to resolve this incident</a:t>
            </a:r>
          </a:p>
          <a:p>
            <a:r>
              <a:rPr lang="en-US" dirty="0"/>
              <a:t>&lt;Reinforce the simplicity after solving the issue&gt;</a:t>
            </a:r>
          </a:p>
          <a:p>
            <a:r>
              <a:rPr lang="en-US" dirty="0"/>
              <a:t>&lt;Add summary&gt;</a:t>
            </a:r>
          </a:p>
          <a:p>
            <a:r>
              <a:rPr lang="en-US" dirty="0"/>
              <a:t>// As a new person I was able to find documentation, resolve it, run through a set of processes</a:t>
            </a:r>
          </a:p>
          <a:p>
            <a:r>
              <a:rPr lang="en-US" dirty="0"/>
              <a:t>// and mitigate the issue for the user</a:t>
            </a:r>
          </a:p>
          <a:p>
            <a:r>
              <a:rPr lang="en-US" dirty="0"/>
              <a:t>// Now I’m going to save these results for my team to review at a later date.</a:t>
            </a:r>
          </a:p>
          <a:p>
            <a:pPr marL="685800" lvl="1" indent="-228600">
              <a:buFont typeface="+mj-lt"/>
              <a:buAutoNum type="arabicPeriod"/>
            </a:pPr>
            <a:endParaRPr lang="en-US" dirty="0"/>
          </a:p>
          <a:p>
            <a:pPr marL="685800" lvl="1" indent="-228600">
              <a:buFont typeface="+mj-lt"/>
              <a:buAutoNum type="arabicPeriod"/>
            </a:pPr>
            <a:endParaRPr lang="en-US" dirty="0"/>
          </a:p>
          <a:p>
            <a:pPr marL="0" lvl="0" indent="0">
              <a:buFont typeface="+mj-lt"/>
              <a:buNone/>
            </a:pPr>
            <a:endParaRPr lang="en-US" dirty="0"/>
          </a:p>
          <a:p>
            <a:pPr marL="0" lvl="0" indent="0">
              <a:buFont typeface="+mj-lt"/>
              <a:buNone/>
            </a:pPr>
            <a:endParaRPr lang="en-US" dirty="0"/>
          </a:p>
          <a:p>
            <a:pPr marL="0" lv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BD4BA-4F99-4258-BC6D-C1057702AE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74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Just to recap.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Notebooks are an excellent tool for improving the incident response experience regardless of a team’s process.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They are perfect for containing documentation and code that can be executed to resolve high priority incidents quickly and consistently.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addition, they store the results for follow up and track all changes made using source 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BD4BA-4F99-4258-BC6D-C1057702AE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90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they improve the experience? </a:t>
            </a:r>
          </a:p>
          <a:p>
            <a:r>
              <a:rPr lang="en-US" dirty="0"/>
              <a:t>Well they allow us to diagnose issues quickly within the notebook</a:t>
            </a:r>
          </a:p>
          <a:p>
            <a:r>
              <a:rPr lang="en-US" dirty="0"/>
              <a:t>Execute the code directly from the document</a:t>
            </a:r>
          </a:p>
          <a:p>
            <a:r>
              <a:rPr lang="en-US" dirty="0"/>
              <a:t>Save the results within the document</a:t>
            </a:r>
          </a:p>
          <a:p>
            <a:r>
              <a:rPr lang="en-US" dirty="0"/>
              <a:t>Improve the documentation with source control</a:t>
            </a:r>
          </a:p>
          <a:p>
            <a:r>
              <a:rPr lang="en-US" dirty="0"/>
              <a:t>And onboard new responders quickly through better documentation</a:t>
            </a:r>
          </a:p>
          <a:p>
            <a:r>
              <a:rPr lang="en-US" dirty="0"/>
              <a:t>Everything lives in one place.</a:t>
            </a:r>
          </a:p>
          <a:p>
            <a:r>
              <a:rPr lang="en-US" dirty="0"/>
              <a:t>Which is why you should use </a:t>
            </a:r>
            <a:r>
              <a:rPr lang="en-US" dirty="0" err="1"/>
              <a:t>Jupyter</a:t>
            </a:r>
            <a:r>
              <a:rPr lang="en-US" dirty="0"/>
              <a:t> Notebooks.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BD4BA-4F99-4258-BC6D-C1057702AE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37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thanks to Redgate for sponsoring this event.</a:t>
            </a:r>
          </a:p>
          <a:p>
            <a:r>
              <a:rPr lang="en-US" dirty="0"/>
              <a:t>Also thanks to Ben and William for organizing this event.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BD4BA-4F99-4258-BC6D-C1057702AE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Email Address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I’m a Senior Software Engineer at Microsoft. I work on the Azure Data Studio Live Site Tools Team building tools for our Live Site engineers. </a:t>
            </a:r>
          </a:p>
          <a:p>
            <a:r>
              <a:rPr lang="en-US"/>
              <a:t>Please </a:t>
            </a:r>
            <a:r>
              <a:rPr lang="en-US" dirty="0"/>
              <a:t>feel free to send any questions you have to me through any of these contact methods.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BD4BA-4F99-4258-BC6D-C1057702AE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51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is my contact info again. Feel free to send any questions you have to me through any of these contact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BD4BA-4F99-4258-BC6D-C1057702AE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5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https://docs.microsoft.com/en-us/azure/devops/learn/devops-at-microsoft/live-site-culture-and-reliability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Live site is Microsoft’s Incident Response to any event in production that results in an impact to customers, such as site outage, latency increase, feature availability, or brand impacts. </a:t>
            </a:r>
          </a:p>
          <a:p>
            <a:r>
              <a:rPr lang="en-US" dirty="0"/>
              <a:t>My team is specifically focused on building tools and experiences within Azure Data Studio for our incident response teams for internal and external customers.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BD4BA-4F99-4258-BC6D-C1057702AE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4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dream incident response experience is the one you never have to respond to.</a:t>
            </a:r>
          </a:p>
          <a:p>
            <a:r>
              <a:rPr lang="en-US" dirty="0"/>
              <a:t>Automation.</a:t>
            </a:r>
          </a:p>
          <a:p>
            <a:r>
              <a:rPr lang="en-US" dirty="0"/>
              <a:t>Either because an issue doesn’t occur, or an issue has occurred but the system has automatically handled it for you.</a:t>
            </a:r>
          </a:p>
          <a:p>
            <a:r>
              <a:rPr lang="en-US" dirty="0"/>
              <a:t>But we won’t be talking about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BD4BA-4F99-4258-BC6D-C1057702AE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96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we’ll be talking about the best incident response experience.</a:t>
            </a:r>
          </a:p>
          <a:p>
            <a:r>
              <a:rPr lang="en-US" dirty="0"/>
              <a:t>The best experience is having documentation around the issue and being able to resolve it quickly without having to do significant research and documentation.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BD4BA-4F99-4258-BC6D-C1057702AE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9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Unfortunately, the typical incident response experience looks something like this instead.</a:t>
            </a:r>
          </a:p>
          <a:p>
            <a:r>
              <a:rPr lang="en-US" dirty="0"/>
              <a:t>An incident starts with receiving notification possibly from a monitor or customer reporting.</a:t>
            </a:r>
          </a:p>
          <a:p>
            <a:r>
              <a:rPr lang="en-US" dirty="0"/>
              <a:t>The typical starting point is checking the documentation.</a:t>
            </a:r>
          </a:p>
          <a:p>
            <a:r>
              <a:rPr lang="en-US" dirty="0"/>
              <a:t>If there’s no documentation then the issue will need to be researched in order to understand it and how to mitigate it.</a:t>
            </a:r>
          </a:p>
          <a:p>
            <a:r>
              <a:rPr lang="en-US" dirty="0"/>
              <a:t>Once that’s done, the issue is then mitigated.</a:t>
            </a:r>
          </a:p>
          <a:p>
            <a:r>
              <a:rPr lang="en-US" dirty="0"/>
              <a:t>From there,  the issue will be documented with it’s cause and solution</a:t>
            </a:r>
          </a:p>
          <a:p>
            <a:r>
              <a:rPr lang="en-US" dirty="0"/>
              <a:t>Finally it’ll be resolved.</a:t>
            </a:r>
          </a:p>
          <a:p>
            <a:r>
              <a:rPr lang="en-US" dirty="0"/>
              <a:t>Hopefully, at some point the team will review the incident.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BD4BA-4F99-4258-BC6D-C1057702AE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27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different?</a:t>
            </a:r>
          </a:p>
          <a:p>
            <a:r>
              <a:rPr lang="en-US" dirty="0"/>
              <a:t>The mitigation experience has been extended due to needing to research an issue prior to mitigating it.</a:t>
            </a:r>
          </a:p>
          <a:p>
            <a:r>
              <a:rPr lang="en-US" dirty="0"/>
              <a:t>In addition, the incident will need to be documented after the mitigation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means that the system and customer impact lasts longer which negatively impacts customer satisfaction and the company’s bottom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BD4BA-4F99-4258-BC6D-C1057702AE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6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different?</a:t>
            </a:r>
          </a:p>
          <a:p>
            <a:r>
              <a:rPr lang="en-US" dirty="0"/>
              <a:t>The mitigation experience has been extended due to needing to research an issue prior to mitigating it.</a:t>
            </a:r>
          </a:p>
          <a:p>
            <a:r>
              <a:rPr lang="en-US" dirty="0"/>
              <a:t>In addition, the incident will need to be documented after the mitigation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means that the system and customer impact lasts longer which translates an impact to customer satisfaction and the company’s bottom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BD4BA-4F99-4258-BC6D-C1057702AE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27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when you add a new person?</a:t>
            </a:r>
          </a:p>
          <a:p>
            <a:r>
              <a:rPr lang="en-US" dirty="0"/>
              <a:t>Adding a new person to the team extends the process even further.</a:t>
            </a:r>
          </a:p>
          <a:p>
            <a:r>
              <a:rPr lang="en-US" dirty="0"/>
              <a:t>The new responder will check documentation</a:t>
            </a:r>
          </a:p>
          <a:p>
            <a:r>
              <a:rPr lang="en-US" dirty="0"/>
              <a:t>Then they’ll escalate to a senior responder.</a:t>
            </a:r>
          </a:p>
          <a:p>
            <a:r>
              <a:rPr lang="en-US" dirty="0"/>
              <a:t>After that, they typically will sync up either through chat or a phone call to work the issue together.</a:t>
            </a:r>
          </a:p>
          <a:p>
            <a:r>
              <a:rPr lang="en-US" dirty="0"/>
              <a:t>They may check the documentation a second time.</a:t>
            </a:r>
          </a:p>
          <a:p>
            <a:r>
              <a:rPr lang="en-US" dirty="0"/>
              <a:t>They do the research and mitigate together.</a:t>
            </a:r>
          </a:p>
          <a:p>
            <a:r>
              <a:rPr lang="en-US" dirty="0"/>
              <a:t>They’ll write documentation.</a:t>
            </a:r>
          </a:p>
          <a:p>
            <a:r>
              <a:rPr lang="en-US" dirty="0"/>
              <a:t>Finally they’ll resolve the issue.</a:t>
            </a:r>
          </a:p>
          <a:p>
            <a:r>
              <a:rPr lang="en-US" dirty="0"/>
              <a:t>Then, like before, the team will sync later to review the incident.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BD4BA-4F99-4258-BC6D-C1057702AE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A249-4642-4519-BDFD-AE5008308D9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656D-97AE-40BD-BDDC-FB79D389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97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A249-4642-4519-BDFD-AE5008308D9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656D-97AE-40BD-BDDC-FB79D389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A249-4642-4519-BDFD-AE5008308D9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656D-97AE-40BD-BDDC-FB79D389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6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A249-4642-4519-BDFD-AE5008308D9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656D-97AE-40BD-BDDC-FB79D3899D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823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A249-4642-4519-BDFD-AE5008308D9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656D-97AE-40BD-BDDC-FB79D389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1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A249-4642-4519-BDFD-AE5008308D9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656D-97AE-40BD-BDDC-FB79D389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A249-4642-4519-BDFD-AE5008308D9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656D-97AE-40BD-BDDC-FB79D389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83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A249-4642-4519-BDFD-AE5008308D9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656D-97AE-40BD-BDDC-FB79D389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94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A249-4642-4519-BDFD-AE5008308D9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656D-97AE-40BD-BDDC-FB79D389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6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A249-4642-4519-BDFD-AE5008308D9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656D-97AE-40BD-BDDC-FB79D389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5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A249-4642-4519-BDFD-AE5008308D9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656D-97AE-40BD-BDDC-FB79D389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6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A249-4642-4519-BDFD-AE5008308D9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656D-97AE-40BD-BDDC-FB79D389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02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A249-4642-4519-BDFD-AE5008308D9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656D-97AE-40BD-BDDC-FB79D389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35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A249-4642-4519-BDFD-AE5008308D9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656D-97AE-40BD-BDDC-FB79D389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8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A249-4642-4519-BDFD-AE5008308D9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656D-97AE-40BD-BDDC-FB79D389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8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A249-4642-4519-BDFD-AE5008308D9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656D-97AE-40BD-BDDC-FB79D389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7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A249-4642-4519-BDFD-AE5008308D9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656D-97AE-40BD-BDDC-FB79D389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AD5A249-4642-4519-BDFD-AE5008308D9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53656D-97AE-40BD-BDDC-FB79D389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3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  <p:sldLayoutId id="2147484137" r:id="rId12"/>
    <p:sldLayoutId id="2147484138" r:id="rId13"/>
    <p:sldLayoutId id="2147484139" r:id="rId14"/>
    <p:sldLayoutId id="2147484140" r:id="rId15"/>
    <p:sldLayoutId id="2147484141" r:id="rId16"/>
    <p:sldLayoutId id="21474841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4.png"/><Relationship Id="rId9" Type="http://schemas.microsoft.com/office/2007/relationships/diagramDrawing" Target="../diagrams/drawin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azure-data-studio/notebooks-guidance?view=sql-server-ver1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414EF470-6EDF-4607-AD16-22443A1E7E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43" b="9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4A1CB-1AAE-4221-8544-F31604C0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13868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/>
              <a:t>Improving the on-call experience:</a:t>
            </a:r>
            <a:br>
              <a:rPr lang="en-US" sz="3400"/>
            </a:br>
            <a:r>
              <a:rPr lang="en-US" sz="3400"/>
              <a:t>Using Jupyter Notebooks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A6A53-FBDC-4C65-995F-44DAA7B67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100"/>
              <a:t>Justin Moran</a:t>
            </a:r>
          </a:p>
          <a:p>
            <a:pPr algn="l">
              <a:lnSpc>
                <a:spcPct val="90000"/>
              </a:lnSpc>
            </a:pPr>
            <a:r>
              <a:rPr lang="en-US" sz="1100"/>
              <a:t>New Stars of Data 2020</a:t>
            </a:r>
          </a:p>
        </p:txBody>
      </p:sp>
    </p:spTree>
    <p:extLst>
      <p:ext uri="{BB962C8B-B14F-4D97-AF65-F5344CB8AC3E}">
        <p14:creationId xmlns:p14="http://schemas.microsoft.com/office/powerpoint/2010/main" val="259911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7A9-DFB7-47F3-85FB-435AF26D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What’s different?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C2F3D86-5B44-47AD-A32A-965CC895D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243006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25075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7A9-DFB7-47F3-85FB-435AF26D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What’s different?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C2F3D86-5B44-47AD-A32A-965CC895D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362922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189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AB27-525D-4F55-8CC0-9921BEE0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use to solve this?</a:t>
            </a:r>
          </a:p>
        </p:txBody>
      </p:sp>
      <p:pic>
        <p:nvPicPr>
          <p:cNvPr id="5122" name="Picture 2" descr="Intro to Jupyter Notebooks">
            <a:extLst>
              <a:ext uri="{FF2B5EF4-FFF2-40B4-BE49-F238E27FC236}">
                <a16:creationId xmlns:a16="http://schemas.microsoft.com/office/drawing/2014/main" id="{A11A8BF5-1153-4CD7-BAAF-4CCE31EA0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71926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3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B751-B7A0-4D28-AF57-58DEA982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How do Notebooks improve the experience?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F899618-36EB-4043-8174-F0436CE7F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280898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4499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371EC-0503-4E55-B8DB-A1C0A97C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What are Jupyter Notebooks?</a:t>
            </a: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1357BDD-9B22-42AC-AA7E-759AD5A34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/>
              <a:t>Notebooks that can run executable code and notes</a:t>
            </a:r>
          </a:p>
          <a:p>
            <a:r>
              <a:rPr lang="en-US"/>
              <a:t>Supported languages</a:t>
            </a:r>
          </a:p>
          <a:p>
            <a:pPr lvl="1"/>
            <a:r>
              <a:rPr lang="en-US"/>
              <a:t>Python 3</a:t>
            </a:r>
          </a:p>
          <a:p>
            <a:pPr lvl="1"/>
            <a:r>
              <a:rPr lang="en-US"/>
              <a:t>T-SQL</a:t>
            </a:r>
          </a:p>
          <a:p>
            <a:pPr lvl="1"/>
            <a:r>
              <a:rPr lang="en-US"/>
              <a:t>Spark</a:t>
            </a:r>
          </a:p>
          <a:p>
            <a:pPr lvl="1"/>
            <a:r>
              <a:rPr lang="en-US"/>
              <a:t>.NET Core Interactive</a:t>
            </a:r>
          </a:p>
          <a:p>
            <a:pPr lvl="1"/>
            <a:r>
              <a:rPr lang="en-US"/>
              <a:t>PowerShell</a:t>
            </a:r>
          </a:p>
          <a:p>
            <a:pPr lvl="1"/>
            <a:r>
              <a:rPr lang="en-US"/>
              <a:t>Kusto Query Language (coming soon)</a:t>
            </a:r>
          </a:p>
          <a:p>
            <a:r>
              <a:rPr lang="en-US"/>
              <a:t>Other use cases outside of Incident Response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89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319F5-2E50-42E8-AB66-B4B974F9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Where can you use them?</a:t>
            </a:r>
          </a:p>
        </p:txBody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F634F-0DE5-44F0-8ABC-19D2A4BEE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/>
              <a:t>Azure Data Studio</a:t>
            </a:r>
          </a:p>
          <a:p>
            <a:pPr lvl="1"/>
            <a:r>
              <a:rPr lang="en-US"/>
              <a:t>Windows</a:t>
            </a:r>
          </a:p>
          <a:p>
            <a:pPr lvl="1"/>
            <a:r>
              <a:rPr lang="en-US"/>
              <a:t>macOS</a:t>
            </a:r>
          </a:p>
          <a:p>
            <a:pPr lvl="1"/>
            <a:r>
              <a:rPr lang="en-US"/>
              <a:t>Linux</a:t>
            </a:r>
          </a:p>
          <a:p>
            <a:r>
              <a:rPr lang="en-US"/>
              <a:t>.NET Interactive Notebooks</a:t>
            </a:r>
          </a:p>
          <a:p>
            <a:r>
              <a:rPr lang="en-US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25355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B29B-F2CF-44B4-80E1-8C505AFB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026" name="Picture 2" descr="Show me - Morpheus You Think | Meme Generator">
            <a:extLst>
              <a:ext uri="{FF2B5EF4-FFF2-40B4-BE49-F238E27FC236}">
                <a16:creationId xmlns:a16="http://schemas.microsoft.com/office/drawing/2014/main" id="{CC98F236-60E2-4F51-BADA-A85E5F57A6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8487" y="1731963"/>
            <a:ext cx="6205500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84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9765-93CF-49D9-9FEC-1E571B08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Notebook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53AA8A-A80A-4674-B0C3-A2D84CDED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471607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4648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4BFA-8BA7-4C01-B385-D248106F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Experience improvement summary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FDC9C20-7B17-4213-A25B-3671295888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164987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00331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3204-3C4A-452B-B35B-C9CB6DA0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9BDE-64E4-4A84-B2EE-C98B7E6CF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Data Studio</a:t>
            </a:r>
          </a:p>
          <a:p>
            <a:pPr lvl="1"/>
            <a:r>
              <a:rPr lang="en-US" dirty="0"/>
              <a:t>http://Aka.ms/azuredatastudio</a:t>
            </a:r>
          </a:p>
          <a:p>
            <a:r>
              <a:rPr lang="en-US" dirty="0">
                <a:hlinkClick r:id="rId2"/>
              </a:rPr>
              <a:t>https://docs.microsoft.com/en-us/sql/azure-data-studio/notebooks-guidance?view=sql-server-ver15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4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9424-E444-4867-9B29-5D542BB7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Who Am I?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BB19298-F17D-45FF-889B-9C0D3B30D2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43810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06879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505B-5B90-4340-83B1-C72318A1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546C363A-99F7-4895-A43E-3E94C4CEB5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26" y="1731963"/>
            <a:ext cx="7393223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93A908-21C0-492A-A834-4AC1BEFEA538}"/>
              </a:ext>
            </a:extLst>
          </p:cNvPr>
          <p:cNvSpPr txBox="1"/>
          <p:nvPr/>
        </p:nvSpPr>
        <p:spPr>
          <a:xfrm>
            <a:off x="0" y="6582980"/>
            <a:ext cx="562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0" dirty="0">
                <a:solidFill>
                  <a:schemeClr val="tx2">
                    <a:lumMod val="50000"/>
                  </a:schemeClr>
                </a:solidFill>
                <a:effectLst/>
                <a:latin typeface="Raleway"/>
              </a:rPr>
              <a:t>Image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/>
              </a:rPr>
              <a:t>from </a:t>
            </a:r>
            <a:r>
              <a:rPr lang="en-US" sz="1200" i="0" dirty="0" err="1">
                <a:solidFill>
                  <a:schemeClr val="tx2">
                    <a:lumMod val="50000"/>
                  </a:schemeClr>
                </a:solidFill>
                <a:effectLst/>
                <a:latin typeface="Raleway"/>
              </a:rPr>
              <a:t>AndreyPopov</a:t>
            </a:r>
            <a:r>
              <a:rPr lang="en-US" sz="1200" i="0" dirty="0">
                <a:solidFill>
                  <a:schemeClr val="tx2">
                    <a:lumMod val="50000"/>
                  </a:schemeClr>
                </a:solidFill>
                <a:effectLst/>
                <a:latin typeface="Raleway"/>
              </a:rPr>
              <a:t>/iStock/Getty Images Plus</a:t>
            </a:r>
          </a:p>
        </p:txBody>
      </p:sp>
    </p:spTree>
    <p:extLst>
      <p:ext uri="{BB962C8B-B14F-4D97-AF65-F5344CB8AC3E}">
        <p14:creationId xmlns:p14="http://schemas.microsoft.com/office/powerpoint/2010/main" val="2799912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F6BE-4E50-4D97-BB5F-5D945EDF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 to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DA8360-2722-47AE-AAA0-E7AF6FB10C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8350" y="2790031"/>
            <a:ext cx="81057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732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9424-E444-4867-9B29-5D542BB7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Contact Info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BB19298-F17D-45FF-889B-9C0D3B30D2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220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6688-5396-4696-AAEB-5C34DA6D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What is Live Site?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CD8E8ACC-38DE-48C4-8A6C-3552D85A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88C3D9"/>
                </a:solidFill>
              </a:rPr>
              <a:t>Incident Response</a:t>
            </a:r>
          </a:p>
        </p:txBody>
      </p:sp>
      <p:pic>
        <p:nvPicPr>
          <p:cNvPr id="2052" name="Picture 4" descr="Our Live Site Culture">
            <a:extLst>
              <a:ext uri="{FF2B5EF4-FFF2-40B4-BE49-F238E27FC236}">
                <a16:creationId xmlns:a16="http://schemas.microsoft.com/office/drawing/2014/main" id="{FCB691CE-4873-46EB-91E7-D9FC3303B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758" y="964848"/>
            <a:ext cx="5753903" cy="315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63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B2EE-4B88-4BA7-A559-65F2AD12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Dream incident response experience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0E6E6FE-0048-4769-9B00-05AB7FDD9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783928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976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1E7B-205E-4EDE-9AE6-FC2D1593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incident response experience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D0CBD8E-946A-4249-A0DB-F0EDBDBE9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859565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9933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7A9-DFB7-47F3-85FB-435AF26D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Typical incident response experience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C2F3D86-5B44-47AD-A32A-965CC895D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016026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7797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7A9-DFB7-47F3-85FB-435AF26D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What’s different?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C2F3D86-5B44-47AD-A32A-965CC895D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184525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39852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7A9-DFB7-47F3-85FB-435AF26D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What’s different?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C2F3D86-5B44-47AD-A32A-965CC895D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714055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5247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7A9-DFB7-47F3-85FB-435AF26D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Typical experience with new team member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C2F3D86-5B44-47AD-A32A-965CC895D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617242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13558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AutoTags xmlns="74948670-be7b-49c5-b31f-6a55dfe7c9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D9ACB673DE9242B315ED0B46023F31" ma:contentTypeVersion="8" ma:contentTypeDescription="Create a new document." ma:contentTypeScope="" ma:versionID="8f59901b2fcef8e84b50e3a453b6439c">
  <xsd:schema xmlns:xsd="http://www.w3.org/2001/XMLSchema" xmlns:xs="http://www.w3.org/2001/XMLSchema" xmlns:p="http://schemas.microsoft.com/office/2006/metadata/properties" xmlns:ns3="74948670-be7b-49c5-b31f-6a55dfe7c992" xmlns:ns4="cc99c5a7-616a-448c-8cce-c22ef2ea4ecc" targetNamespace="http://schemas.microsoft.com/office/2006/metadata/properties" ma:root="true" ma:fieldsID="66eebed0ef22e38f94d8ae25ad2daf34" ns3:_="" ns4:_="">
    <xsd:import namespace="74948670-be7b-49c5-b31f-6a55dfe7c992"/>
    <xsd:import namespace="cc99c5a7-616a-448c-8cce-c22ef2ea4e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48670-be7b-49c5-b31f-6a55dfe7c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fals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9c5a7-616a-448c-8cce-c22ef2ea4ec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7BEEEB-28EF-43F3-9F2D-CBB08A1F3615}">
  <ds:schemaRefs>
    <ds:schemaRef ds:uri="http://schemas.microsoft.com/office/2006/metadata/properties"/>
    <ds:schemaRef ds:uri="http://schemas.microsoft.com/office/infopath/2007/PartnerControls"/>
    <ds:schemaRef ds:uri="74948670-be7b-49c5-b31f-6a55dfe7c992"/>
  </ds:schemaRefs>
</ds:datastoreItem>
</file>

<file path=customXml/itemProps2.xml><?xml version="1.0" encoding="utf-8"?>
<ds:datastoreItem xmlns:ds="http://schemas.openxmlformats.org/officeDocument/2006/customXml" ds:itemID="{5EFB3EF7-E05B-4CB9-AD8C-783B88A6A4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A1D8A4-6E2B-4F43-AAEA-402C90B15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948670-be7b-49c5-b31f-6a55dfe7c992"/>
    <ds:schemaRef ds:uri="cc99c5a7-616a-448c-8cce-c22ef2ea4e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1616</Words>
  <Application>Microsoft Office PowerPoint</Application>
  <PresentationFormat>Widescreen</PresentationFormat>
  <Paragraphs>252</Paragraphs>
  <Slides>22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Calisto MT</vt:lpstr>
      <vt:lpstr>Raleway</vt:lpstr>
      <vt:lpstr>Wingdings 2</vt:lpstr>
      <vt:lpstr>Slate</vt:lpstr>
      <vt:lpstr>Improving the on-call experience: Using Jupyter Notebooks</vt:lpstr>
      <vt:lpstr>Who Am I?</vt:lpstr>
      <vt:lpstr>What is Live Site?</vt:lpstr>
      <vt:lpstr>Dream incident response experience</vt:lpstr>
      <vt:lpstr>Best incident response experience</vt:lpstr>
      <vt:lpstr>Typical incident response experience</vt:lpstr>
      <vt:lpstr>What’s different?</vt:lpstr>
      <vt:lpstr>What’s different?</vt:lpstr>
      <vt:lpstr>Typical experience with new team member</vt:lpstr>
      <vt:lpstr>What’s different?</vt:lpstr>
      <vt:lpstr>What’s different?</vt:lpstr>
      <vt:lpstr>What can we use to solve this?</vt:lpstr>
      <vt:lpstr>How do Notebooks improve the experience?</vt:lpstr>
      <vt:lpstr>What are Jupyter Notebooks?</vt:lpstr>
      <vt:lpstr>Where can you use them?</vt:lpstr>
      <vt:lpstr>Demo</vt:lpstr>
      <vt:lpstr>Notebook Summary</vt:lpstr>
      <vt:lpstr>Experience improvement summary</vt:lpstr>
      <vt:lpstr>Getting Started</vt:lpstr>
      <vt:lpstr>Q&amp;A</vt:lpstr>
      <vt:lpstr>Special thanks to</vt:lpstr>
      <vt:lpstr>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the on-call experience: Using Jupyter Notebooks</dc:title>
  <dc:creator>Justin Moran</dc:creator>
  <cp:lastModifiedBy>Justin Moran</cp:lastModifiedBy>
  <cp:revision>1</cp:revision>
  <dcterms:created xsi:type="dcterms:W3CDTF">2020-08-14T16:02:51Z</dcterms:created>
  <dcterms:modified xsi:type="dcterms:W3CDTF">2020-08-14T16:36:57Z</dcterms:modified>
</cp:coreProperties>
</file>