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Projects_1685627403227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D2D3DD-7DB8-4AA3-A908-1C4B11583E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 Projects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A7A895-E007-4ABE-906D-EBA9AD2D52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6/1/2023 5:06:33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F77FD510-B3DB-4675-9441-F1EA9F36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" y="0"/>
            <a:ext cx="120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2023-06-01T17:06:33Z</dcterms:created>
  <dcterms:modified xsi:type="dcterms:W3CDTF">2023-06-01T17:06:33Z</dcterms:modified>
</cp:coreProperties>
</file>