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0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0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7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7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7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A6D33-5538-4815-9C88-EB0EC4D311B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5C58-60E0-4BA7-B5DC-9EC3A078E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3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6"/>
          </a:xfrm>
        </p:spPr>
      </p:pic>
    </p:spTree>
    <p:extLst>
      <p:ext uri="{BB962C8B-B14F-4D97-AF65-F5344CB8AC3E}">
        <p14:creationId xmlns:p14="http://schemas.microsoft.com/office/powerpoint/2010/main" val="2447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6"/>
          </a:xfrm>
        </p:spPr>
      </p:pic>
    </p:spTree>
    <p:extLst>
      <p:ext uri="{BB962C8B-B14F-4D97-AF65-F5344CB8AC3E}">
        <p14:creationId xmlns:p14="http://schemas.microsoft.com/office/powerpoint/2010/main" val="77850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2023-06-02T17:08:27Z</dcterms:created>
  <dcterms:modified xsi:type="dcterms:W3CDTF">2023-06-02T17:10:31Z</dcterms:modified>
</cp:coreProperties>
</file>