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60" r:id="rId3"/>
    <p:sldId id="263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57F97C66-DD8F-4C74-A515-24D72327D31D}" type="datetimeFigureOut">
              <a:rPr lang="es-MX" smtClean="0"/>
              <a:t>14/10/2025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7428B59A-2477-47AD-92B4-BDBE6204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6236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7C66-DD8F-4C74-A515-24D72327D31D}" type="datetimeFigureOut">
              <a:rPr lang="es-MX" smtClean="0"/>
              <a:t>14/10/2025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B59A-2477-47AD-92B4-BDBE6204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01470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F97C66-DD8F-4C74-A515-24D72327D31D}" type="datetimeFigureOut">
              <a:rPr lang="es-MX" smtClean="0"/>
              <a:t>14/10/2025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28B59A-2477-47AD-92B4-BDBE6204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973003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F97C66-DD8F-4C74-A515-24D72327D31D}" type="datetimeFigureOut">
              <a:rPr lang="es-MX" smtClean="0"/>
              <a:t>14/10/2025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28B59A-2477-47AD-92B4-BDBE62049872}" type="slidenum">
              <a:rPr lang="es-MX" smtClean="0"/>
              <a:t>‹#›</a:t>
            </a:fld>
            <a:endParaRPr lang="es-MX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088678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F97C66-DD8F-4C74-A515-24D72327D31D}" type="datetimeFigureOut">
              <a:rPr lang="es-MX" smtClean="0"/>
              <a:t>14/10/2025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28B59A-2477-47AD-92B4-BDBE6204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0124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7C66-DD8F-4C74-A515-24D72327D31D}" type="datetimeFigureOut">
              <a:rPr lang="es-MX" smtClean="0"/>
              <a:t>14/10/2025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B59A-2477-47AD-92B4-BDBE6204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6560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7C66-DD8F-4C74-A515-24D72327D31D}" type="datetimeFigureOut">
              <a:rPr lang="es-MX" smtClean="0"/>
              <a:t>14/10/2025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B59A-2477-47AD-92B4-BDBE6204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2960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7C66-DD8F-4C74-A515-24D72327D31D}" type="datetimeFigureOut">
              <a:rPr lang="es-MX" smtClean="0"/>
              <a:t>14/10/2025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B59A-2477-47AD-92B4-BDBE6204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24465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F97C66-DD8F-4C74-A515-24D72327D31D}" type="datetimeFigureOut">
              <a:rPr lang="es-MX" smtClean="0"/>
              <a:t>14/10/2025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28B59A-2477-47AD-92B4-BDBE6204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9355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7C66-DD8F-4C74-A515-24D72327D31D}" type="datetimeFigureOut">
              <a:rPr lang="es-MX" smtClean="0"/>
              <a:t>14/10/2025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B59A-2477-47AD-92B4-BDBE6204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76044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57F97C66-DD8F-4C74-A515-24D72327D31D}" type="datetimeFigureOut">
              <a:rPr lang="es-MX" smtClean="0"/>
              <a:t>14/10/2025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7428B59A-2477-47AD-92B4-BDBE6204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7551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7C66-DD8F-4C74-A515-24D72327D31D}" type="datetimeFigureOut">
              <a:rPr lang="es-MX" smtClean="0"/>
              <a:t>14/10/2025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B59A-2477-47AD-92B4-BDBE6204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616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7C66-DD8F-4C74-A515-24D72327D31D}" type="datetimeFigureOut">
              <a:rPr lang="es-MX" smtClean="0"/>
              <a:t>14/10/2025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B59A-2477-47AD-92B4-BDBE6204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91722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7C66-DD8F-4C74-A515-24D72327D31D}" type="datetimeFigureOut">
              <a:rPr lang="es-MX" smtClean="0"/>
              <a:t>14/10/2025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B59A-2477-47AD-92B4-BDBE6204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35843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7C66-DD8F-4C74-A515-24D72327D31D}" type="datetimeFigureOut">
              <a:rPr lang="es-MX" smtClean="0"/>
              <a:t>14/10/2025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B59A-2477-47AD-92B4-BDBE6204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49227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7C66-DD8F-4C74-A515-24D72327D31D}" type="datetimeFigureOut">
              <a:rPr lang="es-MX" smtClean="0"/>
              <a:t>14/10/2025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B59A-2477-47AD-92B4-BDBE6204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354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F97C66-DD8F-4C74-A515-24D72327D31D}" type="datetimeFigureOut">
              <a:rPr lang="es-MX" smtClean="0"/>
              <a:t>14/10/2025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28B59A-2477-47AD-92B4-BDBE6204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90015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F97C66-DD8F-4C74-A515-24D72327D31D}" type="datetimeFigureOut">
              <a:rPr lang="es-MX" smtClean="0"/>
              <a:t>14/10/2025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8B59A-2477-47AD-92B4-BDBE62049872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12048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BD132-323D-F507-A7CA-450DF04A5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64" y="749383"/>
            <a:ext cx="10994036" cy="1293028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Running Shoes Campaign – Digital Marketing Performance</a:t>
            </a:r>
            <a:endParaRPr lang="es-MX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0806D1-B1F7-FFC7-E3C0-3815998EEC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55498"/>
            <a:ext cx="10515600" cy="351087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400" dirty="0"/>
              <a:t>This dashboard is designed exclusively for CMOs and senior executives to support strategic decision-making. It provides a one-page overview of: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	Simulated market demand for running shoes</a:t>
            </a:r>
          </a:p>
          <a:p>
            <a:pPr marL="0" indent="0">
              <a:buNone/>
            </a:pPr>
            <a:r>
              <a:rPr lang="en-US" sz="2400" dirty="0"/>
              <a:t>• 	Competitive performance benchmarks</a:t>
            </a:r>
          </a:p>
          <a:p>
            <a:pPr marL="0" indent="0">
              <a:buNone/>
            </a:pPr>
            <a:r>
              <a:rPr lang="en-US" sz="2400" dirty="0"/>
              <a:t>• 	Digital channel investment and efficiency metrics</a:t>
            </a:r>
          </a:p>
          <a:p>
            <a:pPr marL="0" indent="0">
              <a:buNone/>
            </a:pPr>
            <a:endParaRPr lang="es-MX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0188A3-8AE7-6850-0310-68D2B5B317F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8578" y="3851679"/>
            <a:ext cx="1948720" cy="2127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78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EA9E7F0-80C2-7D42-DC91-11E29AD5D443}"/>
              </a:ext>
            </a:extLst>
          </p:cNvPr>
          <p:cNvSpPr txBox="1"/>
          <p:nvPr/>
        </p:nvSpPr>
        <p:spPr>
          <a:xfrm>
            <a:off x="339777" y="0"/>
            <a:ext cx="11512446" cy="66171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MX" sz="2800" b="1" dirty="0" err="1"/>
              <a:t>Industry</a:t>
            </a:r>
            <a:r>
              <a:rPr lang="es-MX" sz="2800" b="1" dirty="0"/>
              <a:t> </a:t>
            </a:r>
            <a:r>
              <a:rPr lang="es-MX" sz="2800" b="1" dirty="0" err="1"/>
              <a:t>Assumptions</a:t>
            </a:r>
            <a:r>
              <a:rPr lang="es-MX" sz="2800" b="1" dirty="0"/>
              <a:t>:</a:t>
            </a:r>
          </a:p>
          <a:p>
            <a:endParaRPr lang="es-MX" dirty="0"/>
          </a:p>
          <a:p>
            <a:r>
              <a:rPr lang="es-MX" sz="2400" dirty="0"/>
              <a:t>• 	Sector: Athletic </a:t>
            </a:r>
            <a:r>
              <a:rPr lang="es-MX" sz="2400" dirty="0" err="1"/>
              <a:t>footwear</a:t>
            </a:r>
            <a:r>
              <a:rPr lang="es-MX" sz="2400" dirty="0"/>
              <a:t> (running </a:t>
            </a:r>
            <a:r>
              <a:rPr lang="es-MX" sz="2400" dirty="0" err="1"/>
              <a:t>shoes</a:t>
            </a:r>
            <a:r>
              <a:rPr lang="es-MX" sz="2400" dirty="0"/>
              <a:t>)</a:t>
            </a:r>
          </a:p>
          <a:p>
            <a:r>
              <a:rPr lang="es-MX" sz="2400" dirty="0"/>
              <a:t>• 	</a:t>
            </a:r>
            <a:r>
              <a:rPr lang="es-MX" sz="2400" dirty="0" err="1"/>
              <a:t>Market</a:t>
            </a:r>
            <a:r>
              <a:rPr lang="es-MX" sz="2400" dirty="0"/>
              <a:t>: </a:t>
            </a:r>
            <a:r>
              <a:rPr lang="es-MX" sz="2400" dirty="0" err="1"/>
              <a:t>Mexico</a:t>
            </a:r>
            <a:r>
              <a:rPr lang="es-MX" sz="2400" dirty="0"/>
              <a:t>, </a:t>
            </a:r>
            <a:r>
              <a:rPr lang="es-MX" sz="2400" dirty="0" err="1"/>
              <a:t>with</a:t>
            </a:r>
            <a:r>
              <a:rPr lang="es-MX" sz="2400" dirty="0"/>
              <a:t> </a:t>
            </a:r>
            <a:r>
              <a:rPr lang="es-MX" sz="2400" dirty="0" err="1"/>
              <a:t>simulated</a:t>
            </a:r>
            <a:r>
              <a:rPr lang="es-MX" sz="2400" dirty="0"/>
              <a:t> </a:t>
            </a:r>
            <a:r>
              <a:rPr lang="es-MX" sz="2400" dirty="0" err="1"/>
              <a:t>demand</a:t>
            </a:r>
            <a:r>
              <a:rPr lang="es-MX" sz="2400" dirty="0"/>
              <a:t> data </a:t>
            </a:r>
            <a:r>
              <a:rPr lang="es-MX" sz="2400" dirty="0" err="1"/>
              <a:t>from</a:t>
            </a:r>
            <a:r>
              <a:rPr lang="es-MX" sz="2400" dirty="0"/>
              <a:t> Google </a:t>
            </a:r>
            <a:r>
              <a:rPr lang="es-MX" sz="2400" dirty="0" err="1"/>
              <a:t>Trends</a:t>
            </a:r>
            <a:endParaRPr lang="es-MX" sz="2400" dirty="0"/>
          </a:p>
          <a:p>
            <a:r>
              <a:rPr lang="es-MX" sz="2400" dirty="0"/>
              <a:t>• 	</a:t>
            </a:r>
            <a:r>
              <a:rPr lang="es-MX" sz="2400" dirty="0" err="1"/>
              <a:t>Timeframe</a:t>
            </a:r>
            <a:r>
              <a:rPr lang="es-MX" sz="2400" dirty="0"/>
              <a:t>: </a:t>
            </a:r>
            <a:r>
              <a:rPr lang="es-MX" sz="2400" dirty="0" err="1"/>
              <a:t>January</a:t>
            </a:r>
            <a:r>
              <a:rPr lang="es-MX" sz="2400" dirty="0"/>
              <a:t> 2023 </a:t>
            </a:r>
            <a:r>
              <a:rPr lang="es-MX" sz="2400" dirty="0" err="1"/>
              <a:t>to</a:t>
            </a:r>
            <a:r>
              <a:rPr lang="es-MX" sz="2400" dirty="0"/>
              <a:t> </a:t>
            </a:r>
            <a:r>
              <a:rPr lang="es-MX" sz="2400" dirty="0" err="1"/>
              <a:t>December</a:t>
            </a:r>
            <a:r>
              <a:rPr lang="es-MX" sz="2400" dirty="0"/>
              <a:t> 2024</a:t>
            </a:r>
          </a:p>
          <a:p>
            <a:r>
              <a:rPr lang="es-MX" sz="2400" dirty="0"/>
              <a:t>• 	</a:t>
            </a:r>
            <a:r>
              <a:rPr lang="es-MX" sz="2400" dirty="0" err="1"/>
              <a:t>Competitors</a:t>
            </a:r>
            <a:r>
              <a:rPr lang="es-MX" sz="2400" dirty="0"/>
              <a:t>: Nike, Adidas, Puma, Reebok</a:t>
            </a:r>
          </a:p>
          <a:p>
            <a:r>
              <a:rPr lang="es-MX" sz="2400" dirty="0"/>
              <a:t>• 	</a:t>
            </a:r>
            <a:r>
              <a:rPr lang="es-MX" sz="2400" dirty="0" err="1"/>
              <a:t>Channels</a:t>
            </a:r>
            <a:r>
              <a:rPr lang="es-MX" sz="2400" dirty="0"/>
              <a:t>: </a:t>
            </a:r>
            <a:r>
              <a:rPr lang="es-MX" sz="2400" dirty="0" err="1"/>
              <a:t>Paid</a:t>
            </a:r>
            <a:r>
              <a:rPr lang="es-MX" sz="2400" dirty="0"/>
              <a:t> </a:t>
            </a:r>
            <a:r>
              <a:rPr lang="es-MX" sz="2400" dirty="0" err="1"/>
              <a:t>Search</a:t>
            </a:r>
            <a:r>
              <a:rPr lang="es-MX" sz="2400" dirty="0"/>
              <a:t>, </a:t>
            </a:r>
            <a:r>
              <a:rPr lang="es-MX" sz="2400" dirty="0" err="1"/>
              <a:t>Display</a:t>
            </a:r>
            <a:r>
              <a:rPr lang="es-MX" sz="2400" dirty="0"/>
              <a:t>, Social, </a:t>
            </a:r>
            <a:r>
              <a:rPr lang="es-MX" sz="2400" dirty="0" err="1"/>
              <a:t>Referral</a:t>
            </a:r>
            <a:r>
              <a:rPr lang="es-MX" sz="2400" dirty="0"/>
              <a:t>, </a:t>
            </a:r>
            <a:r>
              <a:rPr lang="es-MX" sz="2400" dirty="0" err="1"/>
              <a:t>Organic</a:t>
            </a:r>
            <a:r>
              <a:rPr lang="es-MX" sz="2400" dirty="0"/>
              <a:t> </a:t>
            </a:r>
            <a:r>
              <a:rPr lang="es-MX" sz="2400" dirty="0" err="1"/>
              <a:t>Search</a:t>
            </a:r>
            <a:endParaRPr lang="es-MX" sz="2400" dirty="0"/>
          </a:p>
          <a:p>
            <a:endParaRPr lang="es-MX" sz="2400" dirty="0"/>
          </a:p>
          <a:p>
            <a:r>
              <a:rPr lang="en-US" sz="2400" dirty="0"/>
              <a:t>Data Assumptions:</a:t>
            </a:r>
          </a:p>
          <a:p>
            <a:endParaRPr lang="en-US" sz="2400" dirty="0"/>
          </a:p>
          <a:p>
            <a:r>
              <a:rPr lang="en-US" sz="2400" dirty="0"/>
              <a:t>• 	CTR, CPC, and Engagement Rate are simulated based on industry   benchmarks</a:t>
            </a:r>
          </a:p>
          <a:p>
            <a:r>
              <a:rPr lang="en-US" sz="2400" dirty="0"/>
              <a:t>• 	Estimated Spend calculated using CPC × Estimated Clicks (10,000 per brand)</a:t>
            </a:r>
          </a:p>
          <a:p>
            <a:r>
              <a:rPr lang="en-US" sz="2400" dirty="0"/>
              <a:t>• 	Demand modeled from Google Trends and scaled to represent monthly sales</a:t>
            </a:r>
          </a:p>
          <a:p>
            <a:endParaRPr lang="en-US" sz="2400" dirty="0"/>
          </a:p>
          <a:p>
            <a:r>
              <a:rPr lang="en-US" dirty="0"/>
              <a:t>**CTR (Click-Through Rate)**    |    **CPC (Cost Per Click)**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13663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819AFA-C2A1-BB6A-C8D3-3F9F977A0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1920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576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D40511F-ABD2-984D-0D85-9780F30FF01B}"/>
              </a:ext>
            </a:extLst>
          </p:cNvPr>
          <p:cNvSpPr txBox="1"/>
          <p:nvPr/>
        </p:nvSpPr>
        <p:spPr>
          <a:xfrm>
            <a:off x="707035" y="369337"/>
            <a:ext cx="10777929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Wireframe Overview</a:t>
            </a:r>
          </a:p>
          <a:p>
            <a:endParaRPr lang="en-US" sz="2800" dirty="0"/>
          </a:p>
          <a:p>
            <a:r>
              <a:rPr lang="en-US" sz="2400" dirty="0"/>
              <a:t>Dashboard Layout Highlights:</a:t>
            </a:r>
          </a:p>
          <a:p>
            <a:endParaRPr lang="en-US" sz="2400" dirty="0"/>
          </a:p>
          <a:p>
            <a:r>
              <a:rPr lang="en-US" sz="2400" b="1" dirty="0"/>
              <a:t>Top Section:</a:t>
            </a:r>
            <a:endParaRPr lang="en-US" sz="2400" dirty="0"/>
          </a:p>
          <a:p>
            <a:r>
              <a:rPr lang="en-US" sz="2400" dirty="0"/>
              <a:t>• 	Brand spotlight (Top CTR)</a:t>
            </a:r>
          </a:p>
          <a:p>
            <a:r>
              <a:rPr lang="en-US" sz="2400" dirty="0"/>
              <a:t>• 	KPI cards: Average Monthly Demand, Total CTR y Highlighted KPI</a:t>
            </a:r>
          </a:p>
          <a:p>
            <a:endParaRPr lang="en-US" sz="2400" dirty="0"/>
          </a:p>
          <a:p>
            <a:r>
              <a:rPr lang="en-US" sz="2400" b="1" dirty="0"/>
              <a:t>Middle Section:</a:t>
            </a:r>
            <a:endParaRPr lang="en-US" sz="2400" dirty="0"/>
          </a:p>
          <a:p>
            <a:r>
              <a:rPr lang="en-US" sz="2400" dirty="0"/>
              <a:t>• 	Bar chart: CTR by Competitor</a:t>
            </a:r>
          </a:p>
          <a:p>
            <a:r>
              <a:rPr lang="en-US" sz="2400" dirty="0"/>
              <a:t>• 	Line chart: Digital Channel Spend Over Time</a:t>
            </a:r>
          </a:p>
          <a:p>
            <a:endParaRPr lang="en-US" sz="2400" dirty="0"/>
          </a:p>
          <a:p>
            <a:r>
              <a:rPr lang="en-US" sz="2400" b="1" dirty="0"/>
              <a:t>Bottom Section:</a:t>
            </a:r>
            <a:endParaRPr lang="en-US" sz="2400" dirty="0"/>
          </a:p>
          <a:p>
            <a:r>
              <a:rPr lang="en-US" sz="2400" dirty="0"/>
              <a:t>• 	Table: CTR, CPC, Engagement Rate, Estimated Spend</a:t>
            </a:r>
          </a:p>
          <a:p>
            <a:r>
              <a:rPr lang="en-US" sz="2400" dirty="0"/>
              <a:t>• 	Line chart: Simulated Monthly Demand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5429549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0FC99E6-7BE0-D97E-385C-D532493B5E4F}"/>
              </a:ext>
            </a:extLst>
          </p:cNvPr>
          <p:cNvSpPr txBox="1"/>
          <p:nvPr/>
        </p:nvSpPr>
        <p:spPr>
          <a:xfrm>
            <a:off x="284812" y="212735"/>
            <a:ext cx="11407515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800" b="1" dirty="0" err="1"/>
              <a:t>Build</a:t>
            </a:r>
            <a:r>
              <a:rPr lang="es-MX" sz="2800" b="1" dirty="0"/>
              <a:t> Plan</a:t>
            </a:r>
          </a:p>
          <a:p>
            <a:endParaRPr lang="es-MX" sz="2400" b="1" dirty="0"/>
          </a:p>
          <a:p>
            <a:r>
              <a:rPr lang="es-MX" sz="2400" b="1" dirty="0"/>
              <a:t>Technologies Used:</a:t>
            </a:r>
          </a:p>
          <a:p>
            <a:endParaRPr lang="es-MX" sz="2400" dirty="0"/>
          </a:p>
          <a:p>
            <a:r>
              <a:rPr lang="es-MX" sz="2400" dirty="0"/>
              <a:t>• 	Data </a:t>
            </a:r>
            <a:r>
              <a:rPr lang="es-MX" sz="2400" dirty="0" err="1"/>
              <a:t>Preparation</a:t>
            </a:r>
            <a:r>
              <a:rPr lang="es-MX" sz="2400" dirty="0"/>
              <a:t>: Excel, Power BI Data </a:t>
            </a:r>
            <a:r>
              <a:rPr lang="es-MX" sz="2400" dirty="0" err="1"/>
              <a:t>Model</a:t>
            </a:r>
            <a:endParaRPr lang="es-MX" sz="2400" dirty="0"/>
          </a:p>
          <a:p>
            <a:r>
              <a:rPr lang="es-MX" sz="2400" dirty="0"/>
              <a:t>• 	</a:t>
            </a:r>
            <a:r>
              <a:rPr lang="es-MX" sz="2400" dirty="0" err="1"/>
              <a:t>Visualization</a:t>
            </a:r>
            <a:r>
              <a:rPr lang="es-MX" sz="2400" dirty="0"/>
              <a:t>: Power BI Desktop</a:t>
            </a:r>
          </a:p>
          <a:p>
            <a:endParaRPr lang="es-MX" sz="2400" dirty="0"/>
          </a:p>
          <a:p>
            <a:r>
              <a:rPr lang="es-MX" sz="2400" b="1" dirty="0"/>
              <a:t>Key </a:t>
            </a:r>
            <a:r>
              <a:rPr lang="es-MX" sz="2400" b="1" dirty="0" err="1"/>
              <a:t>Tasks</a:t>
            </a:r>
            <a:r>
              <a:rPr lang="es-MX" sz="2400" b="1" dirty="0"/>
              <a:t>:</a:t>
            </a:r>
          </a:p>
          <a:p>
            <a:r>
              <a:rPr lang="es-MX" sz="2400" dirty="0"/>
              <a:t>• 	Data </a:t>
            </a:r>
            <a:r>
              <a:rPr lang="es-MX" sz="2400" dirty="0" err="1"/>
              <a:t>cleaning</a:t>
            </a:r>
            <a:r>
              <a:rPr lang="es-MX" sz="2400" dirty="0"/>
              <a:t> and </a:t>
            </a:r>
            <a:r>
              <a:rPr lang="es-MX" sz="2400" dirty="0" err="1"/>
              <a:t>transformation</a:t>
            </a:r>
            <a:endParaRPr lang="es-MX" sz="2400" dirty="0"/>
          </a:p>
          <a:p>
            <a:r>
              <a:rPr lang="es-MX" sz="2400" dirty="0"/>
              <a:t>• 	KPI </a:t>
            </a:r>
            <a:r>
              <a:rPr lang="es-MX" sz="2400" dirty="0" err="1"/>
              <a:t>calculation</a:t>
            </a:r>
            <a:r>
              <a:rPr lang="es-MX" sz="2400" dirty="0"/>
              <a:t> and </a:t>
            </a:r>
            <a:r>
              <a:rPr lang="es-MX" sz="2400" dirty="0" err="1"/>
              <a:t>formatting</a:t>
            </a:r>
            <a:endParaRPr lang="es-MX" sz="2400" dirty="0"/>
          </a:p>
          <a:p>
            <a:r>
              <a:rPr lang="es-MX" sz="2400" dirty="0"/>
              <a:t>• 	Visual </a:t>
            </a:r>
            <a:r>
              <a:rPr lang="es-MX" sz="2400" dirty="0" err="1"/>
              <a:t>alignment</a:t>
            </a:r>
            <a:r>
              <a:rPr lang="es-MX" sz="2400" dirty="0"/>
              <a:t> and </a:t>
            </a:r>
            <a:r>
              <a:rPr lang="es-MX" sz="2400" dirty="0" err="1"/>
              <a:t>storytelling</a:t>
            </a:r>
            <a:endParaRPr lang="es-MX" sz="2400" dirty="0"/>
          </a:p>
          <a:p>
            <a:r>
              <a:rPr lang="es-MX" sz="2400" dirty="0"/>
              <a:t>• 	</a:t>
            </a:r>
            <a:r>
              <a:rPr lang="es-MX" sz="2400" dirty="0" err="1"/>
              <a:t>Documentation</a:t>
            </a:r>
            <a:r>
              <a:rPr lang="es-MX" sz="2400" dirty="0"/>
              <a:t> </a:t>
            </a:r>
            <a:r>
              <a:rPr lang="es-MX" sz="2400" dirty="0" err="1"/>
              <a:t>of</a:t>
            </a:r>
            <a:r>
              <a:rPr lang="es-MX" sz="2400" dirty="0"/>
              <a:t> </a:t>
            </a:r>
            <a:r>
              <a:rPr lang="es-MX" sz="2400" dirty="0" err="1"/>
              <a:t>assumptions</a:t>
            </a:r>
            <a:endParaRPr lang="es-MX" sz="2400" dirty="0"/>
          </a:p>
          <a:p>
            <a:endParaRPr lang="es-MX" sz="2400" dirty="0"/>
          </a:p>
          <a:p>
            <a:r>
              <a:rPr lang="es-MX" sz="2400" b="1" dirty="0" err="1"/>
              <a:t>Potential</a:t>
            </a:r>
            <a:r>
              <a:rPr lang="es-MX" sz="2400" b="1" dirty="0"/>
              <a:t> </a:t>
            </a:r>
            <a:r>
              <a:rPr lang="es-MX" sz="2400" b="1" dirty="0" err="1"/>
              <a:t>Risks</a:t>
            </a:r>
            <a:r>
              <a:rPr lang="es-MX" sz="2400" b="1" dirty="0"/>
              <a:t>:</a:t>
            </a:r>
          </a:p>
          <a:p>
            <a:r>
              <a:rPr lang="es-MX" sz="2400" dirty="0"/>
              <a:t>• 	</a:t>
            </a:r>
            <a:r>
              <a:rPr lang="es-MX" sz="2400" dirty="0" err="1"/>
              <a:t>Limited</a:t>
            </a:r>
            <a:r>
              <a:rPr lang="es-MX" sz="2400" dirty="0"/>
              <a:t> </a:t>
            </a:r>
            <a:r>
              <a:rPr lang="es-MX" sz="2400" dirty="0" err="1"/>
              <a:t>access</a:t>
            </a:r>
            <a:r>
              <a:rPr lang="es-MX" sz="2400" dirty="0"/>
              <a:t> </a:t>
            </a:r>
            <a:r>
              <a:rPr lang="es-MX" sz="2400" dirty="0" err="1"/>
              <a:t>to</a:t>
            </a:r>
            <a:r>
              <a:rPr lang="es-MX" sz="2400" dirty="0"/>
              <a:t> real </a:t>
            </a:r>
            <a:r>
              <a:rPr lang="es-MX" sz="2400" dirty="0" err="1"/>
              <a:t>campaign</a:t>
            </a:r>
            <a:r>
              <a:rPr lang="es-MX" sz="2400" dirty="0"/>
              <a:t> data</a:t>
            </a:r>
          </a:p>
          <a:p>
            <a:r>
              <a:rPr lang="es-MX" sz="2400" dirty="0"/>
              <a:t>• 	</a:t>
            </a:r>
            <a:r>
              <a:rPr lang="es-MX" sz="2400" dirty="0" err="1"/>
              <a:t>Misinterpretation</a:t>
            </a:r>
            <a:r>
              <a:rPr lang="es-MX" sz="2400" dirty="0"/>
              <a:t> </a:t>
            </a:r>
            <a:r>
              <a:rPr lang="es-MX" sz="2400" dirty="0" err="1"/>
              <a:t>of</a:t>
            </a:r>
            <a:r>
              <a:rPr lang="es-MX" sz="2400" dirty="0"/>
              <a:t> </a:t>
            </a:r>
            <a:r>
              <a:rPr lang="es-MX" sz="2400" dirty="0" err="1"/>
              <a:t>simulated</a:t>
            </a:r>
            <a:r>
              <a:rPr lang="es-MX" sz="2400" dirty="0"/>
              <a:t> </a:t>
            </a:r>
            <a:r>
              <a:rPr lang="es-MX" sz="2400" dirty="0" err="1"/>
              <a:t>metrics</a:t>
            </a:r>
            <a:endParaRPr lang="es-MX" sz="2400" dirty="0"/>
          </a:p>
          <a:p>
            <a:r>
              <a:rPr lang="es-MX" sz="2400" dirty="0"/>
              <a:t>• 	Visual </a:t>
            </a:r>
            <a:r>
              <a:rPr lang="es-MX" sz="2400" dirty="0" err="1"/>
              <a:t>overload</a:t>
            </a:r>
            <a:r>
              <a:rPr lang="es-MX" sz="2400" dirty="0"/>
              <a:t> </a:t>
            </a:r>
            <a:r>
              <a:rPr lang="es-MX" sz="2400" dirty="0" err="1"/>
              <a:t>if</a:t>
            </a:r>
            <a:r>
              <a:rPr lang="es-MX" sz="2400" dirty="0"/>
              <a:t> </a:t>
            </a:r>
            <a:r>
              <a:rPr lang="es-MX" sz="2400" dirty="0" err="1"/>
              <a:t>not</a:t>
            </a:r>
            <a:r>
              <a:rPr lang="es-MX" sz="2400" dirty="0"/>
              <a:t> </a:t>
            </a:r>
            <a:r>
              <a:rPr lang="es-MX" sz="2400" dirty="0" err="1"/>
              <a:t>properly</a:t>
            </a:r>
            <a:r>
              <a:rPr lang="es-MX" sz="2400" dirty="0"/>
              <a:t> </a:t>
            </a:r>
            <a:r>
              <a:rPr lang="es-MX" sz="2400" dirty="0" err="1"/>
              <a:t>scaled</a:t>
            </a:r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4218432570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2152</TotalTime>
  <Words>321</Words>
  <Application>Microsoft Office PowerPoint</Application>
  <PresentationFormat>Widescreen</PresentationFormat>
  <Paragraphs>54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Running Shoes Campaign – Digital Marketing Performance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alecotwin Shine</dc:creator>
  <cp:lastModifiedBy>alecotwin Shine</cp:lastModifiedBy>
  <cp:revision>16</cp:revision>
  <dcterms:created xsi:type="dcterms:W3CDTF">2025-10-12T20:15:16Z</dcterms:created>
  <dcterms:modified xsi:type="dcterms:W3CDTF">2025-10-15T15:13:53Z</dcterms:modified>
</cp:coreProperties>
</file>