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76" r:id="rId5"/>
    <p:sldId id="277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5889-9113-45A0-B834-83EF33772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039E-70C3-434D-B1E9-F602A961B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93E2-ED48-470E-9D19-F57B0B28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2D08-DCA4-420A-9BC0-A54D1E0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574F-565D-4370-A16D-AAC932B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8FB9-84BA-423E-84CC-8946F1C9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FFDF-226D-401E-86C4-BFB29C10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2822-6C67-401B-BE41-7651B3FB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7A37-4A67-4645-A749-00AC04B7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BC2C-11A9-4FEA-A1ED-1326B954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6F82-BE40-4ED6-8E41-7FB8B29A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8E4A-53B7-45FC-8D45-83E0BC92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78AD-E690-4E82-8887-1B479CFD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5C94-CB04-4022-981A-ACC5FD56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D90B-178D-406A-A48D-56A10E85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E112-B4CF-4426-BDF4-ADEDEF56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6F34-A47A-4DA0-912B-AB8A182D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FC19-D5E2-4F29-82A5-D556C6F2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BAA0-266E-4346-90D3-99E834F3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EC42-160B-42D1-948E-F60A2967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6568-7A10-4D54-96D9-19C68C98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525B-20EA-4502-AA16-C20EC661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FAC0-F28F-402D-9B7E-662AEAD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2969-E426-4BCB-9A48-D5073551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C59B-A764-44DC-9321-63D483A3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3F52-3A71-4A22-A79E-B42BFB3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1C78-DC34-4A61-937E-964A59066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EE46-E0E8-4898-8162-A25D5ACB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31648-2F17-422A-BCAE-362BB0B9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114B-E775-4A57-91A8-806DB859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4898-B020-4803-9F94-B0DFA521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BEBE-65D9-4FA6-A910-0B833DFD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6C70-BC97-4781-818B-95EE678A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D641-7BAD-4AAE-8F63-588738F7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396E9-1685-4CC5-A7B2-8D4ED417F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CB6E-5064-40DB-BBFA-E937C068F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52AF1-41C2-450C-86CA-FE96C247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9EFF8-81A1-4957-9EF5-8363F0A6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5808F-BCBA-4F9F-B347-8AB09A9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4565-F479-4572-A2B1-2F85F143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CD0B9-4305-4052-A6F6-2A06B5A4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EA61-CE93-464C-97F2-5A53FAAC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D6488-796A-4AD7-A636-0F91715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98979-1C00-4AE8-801A-D2A730CE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782F7-D8B2-4998-8CBF-BBF002F3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4FAC1-1291-4818-96CA-67BAD57A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A71-A84B-4D25-82FA-ABC36A8C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24DA-F272-4725-8E4F-0296DC0A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A232D-4528-41D0-B382-8322EB5D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675E0-26FA-4AE1-BCDF-45C4C793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3453-077C-46C5-B997-2D1E53D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DFDCE-D6A2-422F-808D-0660667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80D1-4770-460D-A42B-AA95F8CF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78068-2463-4BE2-8420-BB82DA3B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A5E4-A372-4798-9E89-D808C1F8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A44B-BAD5-4FDA-86F9-E5E25D6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8FE0-6BA3-4747-8205-6A8548CF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98A2-73E7-4C2A-9FE4-DCB1DF5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B65DF-8DAE-49B0-9C0C-75678987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BA52-1BDC-4C8E-8DC1-9F1FFC9B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5185-BF2E-4AC7-8733-0C5ED201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E2B-3F6F-46A2-9AD8-01334A4DD4D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33AC-87EA-45C2-91D9-0A02B82A0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8D19-B907-4249-AEE7-820752D7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CFDC-3D6D-44E8-AD99-FA8CA2CD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Cleaning My Data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CBE7C7D-9CDA-7046-B252-050C2DF1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5" y="2445070"/>
            <a:ext cx="9077092" cy="40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Cleaning My Data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DE5913F9-C983-EA42-A667-B0F3A8362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2" y="3015804"/>
            <a:ext cx="10989133" cy="2749377"/>
          </a:xfrm>
        </p:spPr>
      </p:pic>
    </p:spTree>
    <p:extLst>
      <p:ext uri="{BB962C8B-B14F-4D97-AF65-F5344CB8AC3E}">
        <p14:creationId xmlns:p14="http://schemas.microsoft.com/office/powerpoint/2010/main" val="18249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 Levels Relative to GDP by Region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The North American region has the highest median GDP per capita at $49,629.70 while Asia has the highest estimated CO</a:t>
            </a:r>
            <a:r>
              <a:rPr lang="en-US" baseline="-25000" dirty="0"/>
              <a:t>2</a:t>
            </a:r>
            <a:r>
              <a:rPr lang="en-US" dirty="0"/>
              <a:t> emissions at 259,017 million tons. </a:t>
            </a:r>
          </a:p>
          <a:p>
            <a:endParaRPr lang="en-US" dirty="0"/>
          </a:p>
          <a:p>
            <a:r>
              <a:rPr lang="en-US" dirty="0"/>
              <a:t>What does this tell us about how Carbon efficient a region is though?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263F-CACA-4A48-9602-D539353B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96" y="2414238"/>
            <a:ext cx="5053029" cy="2526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20D1C-19AE-BB46-A725-692202D9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15" y="4940753"/>
            <a:ext cx="4881590" cy="13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Utilizing List Comprehensions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4629"/>
            <a:ext cx="11095299" cy="40523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6DF91-2FA1-2A45-8B48-87BB354D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876"/>
            <a:ext cx="5974381" cy="163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BAFA8-1DDF-E040-90C4-E547A6EE3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2863878"/>
            <a:ext cx="4036063" cy="28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Most Carbon Efficient Economies</a:t>
            </a:r>
            <a:endParaRPr lang="en-US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Conclusion:</a:t>
            </a:r>
          </a:p>
          <a:p>
            <a:pPr lvl="1"/>
            <a:r>
              <a:rPr lang="en-US" dirty="0"/>
              <a:t>The North American region has the lowest CO2:GDP ratio, indicating that it has the most carbon efficient economy.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Asia has the least carbon efficient economy due to it’s high emissions.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Africa was second most inefficient due to it’s low median GDP per capita.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BCE2-AC45-BC45-8887-26E933E6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5" y="259683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05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Total GDP, bar chart code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8524"/>
            <a:ext cx="9885227" cy="5794375"/>
          </a:xfrm>
        </p:spPr>
      </p:pic>
    </p:spTree>
    <p:extLst>
      <p:ext uri="{BB962C8B-B14F-4D97-AF65-F5344CB8AC3E}">
        <p14:creationId xmlns:p14="http://schemas.microsoft.com/office/powerpoint/2010/main" val="109130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45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GDP per capita median, 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5" y="1487488"/>
            <a:ext cx="9790510" cy="4351338"/>
          </a:xfrm>
        </p:spPr>
      </p:pic>
    </p:spTree>
    <p:extLst>
      <p:ext uri="{BB962C8B-B14F-4D97-AF65-F5344CB8AC3E}">
        <p14:creationId xmlns:p14="http://schemas.microsoft.com/office/powerpoint/2010/main" val="197073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Cleaning My Data</vt:lpstr>
      <vt:lpstr>Cleaning My Data</vt:lpstr>
      <vt:lpstr>CO2 Levels Relative to GDP by Region</vt:lpstr>
      <vt:lpstr>Utilizing List Comprehensions</vt:lpstr>
      <vt:lpstr>The Most Carbon Efficient Economies</vt:lpstr>
      <vt:lpstr>Total GDP, bar chart code </vt:lpstr>
      <vt:lpstr>GDP per capita median, bar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My Data</dc:title>
  <dc:creator>Liza Hartlaub</dc:creator>
  <cp:lastModifiedBy>Liza Hartlaub</cp:lastModifiedBy>
  <cp:revision>1</cp:revision>
  <dcterms:created xsi:type="dcterms:W3CDTF">2018-12-01T05:20:01Z</dcterms:created>
  <dcterms:modified xsi:type="dcterms:W3CDTF">2018-12-01T05:20:19Z</dcterms:modified>
</cp:coreProperties>
</file>