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23880" y="1914480"/>
            <a:ext cx="9143640" cy="79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914480"/>
            <a:ext cx="9143640" cy="79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de-DE" sz="4800" spc="-1" strike="noStrike">
                <a:solidFill>
                  <a:srgbClr val="000000"/>
                </a:solidFill>
                <a:latin typeface="Cambria"/>
              </a:rPr>
              <a:t>Mastertitelformat bearbeiten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2C8E15-B327-450E-B447-ECC6091F728B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r>
              <a:rPr b="0" lang="en-US" sz="1100" spc="-1" strike="noStrike">
                <a:solidFill>
                  <a:srgbClr val="808080"/>
                </a:solidFill>
                <a:latin typeface="Calibri"/>
              </a:rPr>
              <a:t> / 27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" name="Gerader Verbinder 7"/>
          <p:cNvSpPr/>
          <p:nvPr/>
        </p:nvSpPr>
        <p:spPr>
          <a:xfrm>
            <a:off x="1523880" y="3628800"/>
            <a:ext cx="91440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" name="Grafik 8" descr=""/>
          <p:cNvPicPr/>
          <p:nvPr/>
        </p:nvPicPr>
        <p:blipFill>
          <a:blip r:embed="rId2"/>
          <a:stretch/>
        </p:blipFill>
        <p:spPr>
          <a:xfrm>
            <a:off x="8938440" y="5006880"/>
            <a:ext cx="3146040" cy="1713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Mastertitelformat bearbeiten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035000"/>
            <a:ext cx="10515240" cy="531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Mastertextformat bearbeiten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Frutiger Next LT W1G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Frutiger Next LT W1G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Frutiger Next LT W1G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Gerader Verbinder 7"/>
          <p:cNvSpPr/>
          <p:nvPr/>
        </p:nvSpPr>
        <p:spPr>
          <a:xfrm>
            <a:off x="838080" y="861840"/>
            <a:ext cx="105156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771F51-2396-4495-AA8F-0F4DDD5B5D36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r>
              <a:rPr b="0" lang="en-US" sz="1100" spc="-1" strike="noStrike">
                <a:solidFill>
                  <a:srgbClr val="808080"/>
                </a:solidFill>
                <a:latin typeface="Calibri"/>
              </a:rPr>
              <a:t> / 27</a:t>
            </a:r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why-you-should-not-rely-on-t-sne-umap-or-trimap-f8f5dc333e59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943280"/>
            <a:ext cx="9143640" cy="1683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 algn="ctr">
              <a:lnSpc>
                <a:spcPct val="12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Data Challenges – 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Group A: Task 1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Rechteck 5"/>
          <p:cNvSpPr/>
          <p:nvPr/>
        </p:nvSpPr>
        <p:spPr>
          <a:xfrm>
            <a:off x="1523880" y="3604320"/>
            <a:ext cx="9143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44720" y="5234760"/>
            <a:ext cx="6202440" cy="149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Team Presentation: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Xheni,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Philipp Wörner 6375519,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Tobias,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Jakob Vanek 5879817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out">
                                      <p:cBhvr additive="repl">
                                        <p:cTn id="6" dur="5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Overview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531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Access to the data set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Manual data exploration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Dimensionality reduction techniques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Web app development framework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A3FD64-B90F-4353-9BBC-3C8479EF97C7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87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Overview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1. Access to the data set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We decided to use panda-dataframes in combination with object oriented classes for each patient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D1EF3A-4058-42F6-A02D-4F3C29F3211E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3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1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1. Access to the data set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2. Manual data exploration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Main Task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784EA9-9116-4DE8-819C-C6A8D870F147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5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2. Manual data exploration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3. Dimensionality reduction techniques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From blog post: </a:t>
            </a:r>
            <a:r>
              <a:rPr b="0" lang="de-DE" sz="2400" spc="-1" strike="noStrike" u="sng">
                <a:solidFill>
                  <a:srgbClr val="0563c1"/>
                </a:solidFill>
                <a:uFillTx/>
                <a:latin typeface="Frutiger Next LT W1G"/>
                <a:hlinkClick r:id="rId1"/>
              </a:rPr>
              <a:t>https://towardsdatascience.com/why-you-should-not-rely-on-t-sne-umap-or-trimap-f8f5dc333e59</a:t>
            </a: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65F2AE-13C9-4FA0-9B8A-DA04217C4AB5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5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9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3. Dimensionality reduction techniques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1928880" y="2200320"/>
            <a:ext cx="8334000" cy="24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4. Web app development framework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We chose streamlit after comparing it to popular alternatives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1C7A47-D5E9-421A-92B8-C7550FC5C796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4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4. Web app development framework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5" name="Grafik 5" descr=""/>
          <p:cNvPicPr/>
          <p:nvPr/>
        </p:nvPicPr>
        <p:blipFill>
          <a:blip r:embed="rId1"/>
          <a:stretch/>
        </p:blipFill>
        <p:spPr>
          <a:xfrm>
            <a:off x="2480760" y="1538640"/>
            <a:ext cx="7229880" cy="49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Outlook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0665BF-8244-453A-AF7F-43348F03664C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8" name="Textfeld 5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Outlook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526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Frutiger Next LT W1G"/>
              </a:rPr>
              <a:t>This dataset can now be analysed with different machine learning tools in python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Frutiger Next LT W1G"/>
              </a:rPr>
              <a:t>Dimensionality reduction will be a helpful step to visualize the data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Frutiger Next LT W1G"/>
              </a:rPr>
              <a:t>The final presentation of results will be enabled within a streamlit web app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523880" y="1943280"/>
            <a:ext cx="9143640" cy="1683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 algn="ctr">
              <a:lnSpc>
                <a:spcPct val="12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Data Challenges – 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Group A: Task 1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44720" y="5234760"/>
            <a:ext cx="6202440" cy="149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Team Presentation: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Xheni,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Philipp,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Tobias,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Jakob Vanek 5879817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Rechteck 5"/>
          <p:cNvSpPr/>
          <p:nvPr/>
        </p:nvSpPr>
        <p:spPr>
          <a:xfrm>
            <a:off x="1523880" y="3604320"/>
            <a:ext cx="9143640" cy="4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out">
                                      <p:cBhvr additive="repl">
                                        <p:cTn id="13" dur="5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LibreOffice/7.2.2.2$Linux_X86_64 LibreOffice_project/20$Build-2</Application>
  <AppVersion>15.0000</AppVersion>
  <Words>194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2021-06-28T09:55:05Z</dcterms:created>
  <dc:creator>vaj45322</dc:creator>
  <dc:description/>
  <dc:language>en-US</dc:language>
  <cp:lastModifiedBy/>
  <dcterms:modified xsi:type="dcterms:W3CDTF">2021-11-01T13:24:19Z</dcterms:modified>
  <cp:revision>64</cp:revision>
  <dc:subject/>
  <dc:title>Cyber Threat Intelligence –  Analysis of the State of the 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