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"/>
  </p:notesMasterIdLst>
  <p:sldIdLst>
    <p:sldId id="294" r:id="rId2"/>
    <p:sldId id="292" r:id="rId3"/>
    <p:sldId id="257" r:id="rId4"/>
    <p:sldId id="298" r:id="rId5"/>
    <p:sldId id="299" r:id="rId6"/>
    <p:sldId id="297" r:id="rId7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86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79" y="3234441"/>
            <a:ext cx="8808841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2: Dashboard Implementation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br>
              <a:rPr lang="de-DE" dirty="0"/>
            </a:br>
            <a:r>
              <a:rPr lang="de-DE" dirty="0"/>
              <a:t>Xheni Hoxha  7267017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Conclusion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 err="1"/>
              <a:t>Decision</a:t>
            </a:r>
            <a:r>
              <a:rPr lang="de-DE" sz="2400" dirty="0"/>
              <a:t>: </a:t>
            </a:r>
            <a:r>
              <a:rPr lang="de-DE" dirty="0"/>
              <a:t>S</a:t>
            </a:r>
            <a:r>
              <a:rPr lang="de-DE" sz="2400" noProof="0" dirty="0" err="1"/>
              <a:t>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</a:p>
          <a:p>
            <a:endParaRPr lang="de-DE" sz="24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3" y="2066925"/>
            <a:ext cx="5570210" cy="38622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39A706-BD76-4525-89B8-4D02D10B6CF3}"/>
              </a:ext>
            </a:extLst>
          </p:cNvPr>
          <p:cNvSpPr txBox="1"/>
          <p:nvPr/>
        </p:nvSpPr>
        <p:spPr>
          <a:xfrm>
            <a:off x="642258" y="2255275"/>
            <a:ext cx="565252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400" noProof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noProof="0" dirty="0" err="1"/>
              <a:t>Flask</a:t>
            </a:r>
            <a:r>
              <a:rPr lang="de-DE" sz="2000" noProof="0" dirty="0"/>
              <a:t>: </a:t>
            </a:r>
            <a:r>
              <a:rPr lang="de-DE" sz="2000" noProof="0" dirty="0" err="1"/>
              <a:t>Too</a:t>
            </a:r>
            <a:r>
              <a:rPr lang="de-DE" sz="2000" noProof="0" dirty="0"/>
              <a:t> </a:t>
            </a:r>
            <a:r>
              <a:rPr lang="de-DE" sz="2000" noProof="0" dirty="0" err="1"/>
              <a:t>unspecific</a:t>
            </a:r>
            <a:endParaRPr lang="de-DE" sz="2000" noProof="0" dirty="0"/>
          </a:p>
          <a:p>
            <a:pPr lvl="1"/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noProof="0" dirty="0" err="1"/>
              <a:t>Plotly</a:t>
            </a:r>
            <a:r>
              <a:rPr lang="de-DE" sz="2000" noProof="0" dirty="0"/>
              <a:t> </a:t>
            </a:r>
            <a:r>
              <a:rPr lang="de-DE" sz="2000" noProof="0" dirty="0" err="1"/>
              <a:t>combined</a:t>
            </a:r>
            <a:r>
              <a:rPr lang="de-DE" sz="2000" noProof="0" dirty="0"/>
              <a:t> in a  </a:t>
            </a:r>
            <a:r>
              <a:rPr lang="de-DE" sz="2000" noProof="0" dirty="0" err="1"/>
              <a:t>Webframe</a:t>
            </a:r>
            <a:r>
              <a:rPr lang="de-DE" sz="2000" noProof="0" dirty="0"/>
              <a:t> (JavaScript) Not </a:t>
            </a:r>
            <a:r>
              <a:rPr lang="de-DE" sz="2000" noProof="0" dirty="0" err="1"/>
              <a:t>efficient</a:t>
            </a:r>
            <a:endParaRPr lang="de-DE" sz="2000" noProof="0" dirty="0"/>
          </a:p>
          <a:p>
            <a:pPr marL="457200" lvl="1" indent="0">
              <a:buNone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Streamlit</a:t>
            </a:r>
            <a:r>
              <a:rPr lang="de-DE" sz="2000" dirty="0"/>
              <a:t>: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solution</a:t>
            </a:r>
            <a:r>
              <a:rPr lang="de-DE" sz="2000" dirty="0"/>
              <a:t>,</a:t>
            </a:r>
            <a:br>
              <a:rPr lang="de-DE" sz="2000" dirty="0"/>
            </a:br>
            <a:r>
              <a:rPr lang="de-DE" sz="2000" dirty="0" err="1"/>
              <a:t>specified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Data Analysis and </a:t>
            </a:r>
            <a:r>
              <a:rPr lang="de-DE" sz="2000" dirty="0" err="1"/>
              <a:t>Visualization</a:t>
            </a:r>
            <a:endParaRPr lang="de-DE" sz="2000" noProof="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873D033-85EB-4C94-94CB-34DEB1F50971}"/>
              </a:ext>
            </a:extLst>
          </p:cNvPr>
          <p:cNvSpPr/>
          <p:nvPr/>
        </p:nvSpPr>
        <p:spPr>
          <a:xfrm>
            <a:off x="1470990" y="4174435"/>
            <a:ext cx="4625009" cy="69694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Last </a:t>
            </a:r>
            <a:r>
              <a:rPr lang="de-DE" dirty="0" err="1"/>
              <a:t>Weeks</a:t>
            </a:r>
            <a:r>
              <a:rPr lang="de-DE" dirty="0"/>
              <a:t> Prozess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First i</a:t>
            </a:r>
            <a:r>
              <a:rPr lang="de-DE" sz="2800" noProof="0" dirty="0" err="1">
                <a:latin typeface="+mn-lt"/>
              </a:rPr>
              <a:t>mplementation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of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the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streamlit</a:t>
            </a:r>
            <a:r>
              <a:rPr lang="de-DE" sz="2800" noProof="0" dirty="0">
                <a:latin typeface="+mn-lt"/>
              </a:rPr>
              <a:t> Dashboard</a:t>
            </a:r>
          </a:p>
          <a:p>
            <a:pPr marL="457200" lvl="1" indent="0">
              <a:buNone/>
            </a:pPr>
            <a:r>
              <a:rPr lang="de-DE" sz="2400" dirty="0">
                <a:latin typeface="+mn-lt"/>
              </a:rPr>
              <a:t>- </a:t>
            </a:r>
            <a:r>
              <a:rPr lang="de-DE" sz="2400" dirty="0" err="1">
                <a:latin typeface="+mn-lt"/>
              </a:rPr>
              <a:t>Restructured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data-objects</a:t>
            </a:r>
            <a:endParaRPr lang="de-DE" sz="2400" dirty="0">
              <a:latin typeface="+mn-lt"/>
            </a:endParaRPr>
          </a:p>
          <a:p>
            <a:pPr marL="457200" lvl="1" indent="0">
              <a:buNone/>
            </a:pPr>
            <a:r>
              <a:rPr lang="de-DE" sz="2400" noProof="0" dirty="0">
                <a:latin typeface="+mn-lt"/>
              </a:rPr>
              <a:t>- </a:t>
            </a:r>
            <a:r>
              <a:rPr lang="de-DE" sz="2400" noProof="0" dirty="0" err="1">
                <a:latin typeface="+mn-lt"/>
              </a:rPr>
              <a:t>Added</a:t>
            </a:r>
            <a:r>
              <a:rPr lang="de-DE" sz="2400" noProof="0" dirty="0">
                <a:latin typeface="+mn-lt"/>
              </a:rPr>
              <a:t> </a:t>
            </a:r>
            <a:r>
              <a:rPr lang="de-DE" sz="2400" dirty="0">
                <a:latin typeface="+mn-lt"/>
              </a:rPr>
              <a:t>.pickle </a:t>
            </a:r>
            <a:r>
              <a:rPr lang="de-DE" sz="2400" dirty="0" err="1">
                <a:latin typeface="+mn-lt"/>
              </a:rPr>
              <a:t>caching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to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export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analysis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results</a:t>
            </a:r>
            <a:endParaRPr lang="de-DE" sz="2400" noProof="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noProof="0" dirty="0" err="1">
                <a:latin typeface="+mn-lt"/>
              </a:rPr>
              <a:t>Restructurization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of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the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dashboard</a:t>
            </a:r>
            <a:endParaRPr lang="de-DE" sz="2800" noProof="0" dirty="0">
              <a:latin typeface="+mn-lt"/>
            </a:endParaRPr>
          </a:p>
          <a:p>
            <a:pPr marL="457200" lvl="1" indent="0">
              <a:buNone/>
            </a:pPr>
            <a:r>
              <a:rPr lang="de-DE" sz="2400" noProof="0" dirty="0">
                <a:latin typeface="+mn-lt"/>
              </a:rPr>
              <a:t>- S</a:t>
            </a:r>
            <a:r>
              <a:rPr lang="de-DE" sz="2400" dirty="0" err="1">
                <a:latin typeface="+mn-lt"/>
              </a:rPr>
              <a:t>idebar</a:t>
            </a:r>
            <a:endParaRPr lang="de-DE" sz="2400" noProof="0" dirty="0">
              <a:latin typeface="+mn-lt"/>
            </a:endParaRPr>
          </a:p>
          <a:p>
            <a:pPr marL="457200" lvl="1" indent="0">
              <a:buNone/>
            </a:pPr>
            <a:r>
              <a:rPr lang="de-DE" sz="2400" dirty="0">
                <a:latin typeface="+mn-lt"/>
              </a:rPr>
              <a:t>- General Information </a:t>
            </a:r>
            <a:r>
              <a:rPr lang="de-DE" sz="2400" dirty="0" err="1">
                <a:latin typeface="+mn-lt"/>
              </a:rPr>
              <a:t>to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explain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the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project</a:t>
            </a:r>
            <a:endParaRPr lang="de-DE" sz="2400" dirty="0">
              <a:latin typeface="+mn-lt"/>
            </a:endParaRPr>
          </a:p>
          <a:p>
            <a:pPr marL="457200" lvl="1" indent="0">
              <a:buNone/>
            </a:pPr>
            <a:r>
              <a:rPr lang="de-DE" sz="2400" noProof="0" dirty="0">
                <a:latin typeface="+mn-lt"/>
              </a:rPr>
              <a:t>- Landing Page </a:t>
            </a:r>
            <a:r>
              <a:rPr lang="de-DE" sz="2400" noProof="0" dirty="0" err="1">
                <a:latin typeface="+mn-lt"/>
              </a:rPr>
              <a:t>to</a:t>
            </a:r>
            <a:r>
              <a:rPr lang="de-DE" sz="2400" noProof="0" dirty="0">
                <a:latin typeface="+mn-lt"/>
              </a:rPr>
              <a:t> </a:t>
            </a:r>
            <a:r>
              <a:rPr lang="de-DE" sz="2400" noProof="0" dirty="0" err="1">
                <a:latin typeface="+mn-lt"/>
              </a:rPr>
              <a:t>start</a:t>
            </a:r>
            <a:r>
              <a:rPr lang="de-DE" sz="2400" noProof="0" dirty="0">
                <a:latin typeface="+mn-lt"/>
              </a:rPr>
              <a:t> fast </a:t>
            </a:r>
            <a:r>
              <a:rPr lang="de-DE" sz="2400" noProof="0" dirty="0" err="1">
                <a:latin typeface="+mn-lt"/>
              </a:rPr>
              <a:t>data</a:t>
            </a:r>
            <a:r>
              <a:rPr lang="de-DE" sz="2400" noProof="0" dirty="0">
                <a:latin typeface="+mn-lt"/>
              </a:rPr>
              <a:t> </a:t>
            </a:r>
            <a:r>
              <a:rPr lang="de-DE" sz="2400" noProof="0" dirty="0" err="1">
                <a:latin typeface="+mn-lt"/>
              </a:rPr>
              <a:t>analysis</a:t>
            </a:r>
            <a:endParaRPr lang="de-DE" sz="2400" noProof="0" dirty="0">
              <a:latin typeface="+mn-lt"/>
            </a:endParaRPr>
          </a:p>
          <a:p>
            <a:pPr marL="457200" lvl="1" indent="0">
              <a:buNone/>
            </a:pPr>
            <a:r>
              <a:rPr lang="de-DE" sz="2400" dirty="0">
                <a:latin typeface="+mn-lt"/>
              </a:rPr>
              <a:t>- </a:t>
            </a:r>
            <a:r>
              <a:rPr lang="de-DE" sz="2400" dirty="0" err="1">
                <a:latin typeface="+mn-lt"/>
              </a:rPr>
              <a:t>Adding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further</a:t>
            </a:r>
            <a:r>
              <a:rPr lang="de-DE" sz="2400" dirty="0">
                <a:latin typeface="+mn-lt"/>
              </a:rPr>
              <a:t> Analysis Tools (</a:t>
            </a:r>
            <a:r>
              <a:rPr lang="de-DE" sz="2400" dirty="0" err="1">
                <a:latin typeface="+mn-lt"/>
              </a:rPr>
              <a:t>mathematical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analysis</a:t>
            </a:r>
            <a:r>
              <a:rPr lang="de-DE" sz="2400" dirty="0">
                <a:latin typeface="+mn-lt"/>
              </a:rPr>
              <a:t>)</a:t>
            </a:r>
            <a:endParaRPr lang="de-DE" sz="24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Final </a:t>
            </a:r>
            <a:r>
              <a:rPr lang="de-DE" dirty="0">
                <a:latin typeface="+mn-lt"/>
              </a:rPr>
              <a:t>L</a:t>
            </a:r>
            <a:r>
              <a:rPr lang="de-DE" sz="4000" noProof="0" dirty="0" err="1">
                <a:latin typeface="+mn-lt"/>
              </a:rPr>
              <a:t>ook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6BFC08-B4F0-4CFA-BFC8-40265D26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61" y="1282700"/>
            <a:ext cx="10449078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Next Possible </a:t>
            </a:r>
            <a:r>
              <a:rPr lang="de-DE" sz="4000" noProof="0" dirty="0" err="1">
                <a:latin typeface="+mn-lt"/>
              </a:rPr>
              <a:t>Steps</a:t>
            </a:r>
            <a:r>
              <a:rPr lang="de-DE" sz="4000" noProof="0" dirty="0">
                <a:latin typeface="+mn-lt"/>
              </a:rPr>
              <a:t>?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Add </a:t>
            </a:r>
            <a:r>
              <a:rPr lang="de-DE" sz="2800" dirty="0" err="1">
                <a:latin typeface="+mn-lt"/>
              </a:rPr>
              <a:t>further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basic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analysis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features</a:t>
            </a:r>
            <a:r>
              <a:rPr lang="de-DE" sz="2800" dirty="0">
                <a:latin typeface="+mn-lt"/>
              </a:rPr>
              <a:t> (</a:t>
            </a:r>
            <a:r>
              <a:rPr lang="de-DE" sz="2800" dirty="0" err="1">
                <a:latin typeface="+mn-lt"/>
              </a:rPr>
              <a:t>correlation</a:t>
            </a:r>
            <a:r>
              <a:rPr lang="de-DE" sz="2800" dirty="0">
                <a:latin typeface="+mn-lt"/>
              </a:rPr>
              <a:t>, </a:t>
            </a:r>
            <a:r>
              <a:rPr lang="de-DE" sz="2800" dirty="0" err="1">
                <a:latin typeface="+mn-lt"/>
              </a:rPr>
              <a:t>variance</a:t>
            </a:r>
            <a:r>
              <a:rPr lang="de-DE" sz="2800" dirty="0">
                <a:latin typeface="+mn-lt"/>
              </a:rPr>
              <a:t>, etc.)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noProof="0" dirty="0">
                <a:latin typeface="+mn-lt"/>
              </a:rPr>
              <a:t>Deploy Website via </a:t>
            </a:r>
            <a:r>
              <a:rPr lang="de-DE" sz="2800" noProof="0" dirty="0" err="1">
                <a:latin typeface="+mn-lt"/>
              </a:rPr>
              <a:t>Streamlit</a:t>
            </a:r>
            <a:r>
              <a:rPr lang="de-DE" sz="2800" noProof="0" dirty="0">
                <a:latin typeface="+mn-lt"/>
              </a:rPr>
              <a:t> Cloud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Conduct </a:t>
            </a:r>
            <a:r>
              <a:rPr lang="de-DE" sz="2800" dirty="0" err="1">
                <a:latin typeface="+mn-lt"/>
              </a:rPr>
              <a:t>thorough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Machine</a:t>
            </a:r>
            <a:r>
              <a:rPr lang="de-DE" sz="2800" dirty="0">
                <a:latin typeface="+mn-lt"/>
              </a:rPr>
              <a:t> Learning Analysis</a:t>
            </a:r>
            <a:endParaRPr lang="de-DE" sz="24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68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/>
              <a:t>you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Frutiger Next LT W1G</vt:lpstr>
      <vt:lpstr>Wingdings</vt:lpstr>
      <vt:lpstr>Office</vt:lpstr>
      <vt:lpstr>      Data Challenges  Task 2: Dashboard Implementation  Group 8</vt:lpstr>
      <vt:lpstr>Conclusion of Last Presentation</vt:lpstr>
      <vt:lpstr>Last Weeks Prozess</vt:lpstr>
      <vt:lpstr>Final Look</vt:lpstr>
      <vt:lpstr>Next Possible Steps?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87</cp:revision>
  <dcterms:created xsi:type="dcterms:W3CDTF">2021-06-28T09:55:05Z</dcterms:created>
  <dcterms:modified xsi:type="dcterms:W3CDTF">2021-11-08T20:25:02Z</dcterms:modified>
</cp:coreProperties>
</file>