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"/>
  </p:notesMasterIdLst>
  <p:sldIdLst>
    <p:sldId id="266" r:id="rId2"/>
    <p:sldId id="257" r:id="rId3"/>
    <p:sldId id="258" r:id="rId4"/>
    <p:sldId id="290" r:id="rId5"/>
    <p:sldId id="291" r:id="rId6"/>
    <p:sldId id="292" r:id="rId7"/>
    <p:sldId id="289" r:id="rId8"/>
    <p:sldId id="293" r:id="rId9"/>
  </p:sldIdLst>
  <p:sldSz cx="12192000" cy="6858000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5" autoAdjust="0"/>
    <p:restoredTop sz="96713" autoAdjust="0"/>
  </p:normalViewPr>
  <p:slideViewPr>
    <p:cSldViewPr snapToGrid="0">
      <p:cViewPr>
        <p:scale>
          <a:sx n="100" d="100"/>
          <a:sy n="100" d="100"/>
        </p:scale>
        <p:origin x="854" y="5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why-you-should-not-rely-on-t-sne-umap-or-trimap-f8f5dc333e5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Group A: Task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D74BFD10-EEBE-4391-8F85-C6161247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Philipp, </a:t>
            </a:r>
            <a:br>
              <a:rPr lang="de-DE" sz="2000" dirty="0"/>
            </a:br>
            <a:r>
              <a:rPr lang="de-DE" sz="2000" dirty="0"/>
              <a:t>Tobias, 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</p:spTree>
    <p:extLst>
      <p:ext uri="{BB962C8B-B14F-4D97-AF65-F5344CB8AC3E}">
        <p14:creationId xmlns:p14="http://schemas.microsoft.com/office/powerpoint/2010/main" val="12011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/>
              <a:t>Overview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2B2D-1DBB-4F8A-811A-994BAA0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800" noProof="0" dirty="0"/>
              <a:t>Access </a:t>
            </a:r>
            <a:r>
              <a:rPr lang="de-DE" sz="2800" noProof="0" dirty="0" err="1"/>
              <a:t>to</a:t>
            </a:r>
            <a:r>
              <a:rPr lang="de-DE" sz="2800" noProof="0" dirty="0"/>
              <a:t>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data</a:t>
            </a:r>
            <a:r>
              <a:rPr lang="de-DE" sz="2800" noProof="0" dirty="0"/>
              <a:t> </a:t>
            </a:r>
            <a:r>
              <a:rPr lang="de-DE" sz="2800" noProof="0" dirty="0" err="1"/>
              <a:t>set</a:t>
            </a: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dirty="0"/>
              <a:t>Manual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exploration</a:t>
            </a: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noProof="0" dirty="0" err="1"/>
              <a:t>Dimensionality</a:t>
            </a:r>
            <a:r>
              <a:rPr lang="de-DE" sz="2800" noProof="0" dirty="0"/>
              <a:t> </a:t>
            </a:r>
            <a:r>
              <a:rPr lang="de-DE" sz="2800" noProof="0" dirty="0" err="1"/>
              <a:t>reduction</a:t>
            </a:r>
            <a:r>
              <a:rPr lang="de-DE" sz="2800" noProof="0" dirty="0"/>
              <a:t> </a:t>
            </a:r>
            <a:r>
              <a:rPr lang="de-DE" sz="2800" noProof="0" dirty="0" err="1"/>
              <a:t>techniques</a:t>
            </a: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noProof="0" dirty="0"/>
              <a:t>Web </a:t>
            </a:r>
            <a:r>
              <a:rPr lang="de-DE" sz="2800" noProof="0" dirty="0" err="1"/>
              <a:t>app</a:t>
            </a:r>
            <a:r>
              <a:rPr lang="de-DE" sz="2800" noProof="0" dirty="0"/>
              <a:t> </a:t>
            </a:r>
            <a:r>
              <a:rPr lang="de-DE" sz="2800" noProof="0" dirty="0" err="1"/>
              <a:t>development</a:t>
            </a:r>
            <a:r>
              <a:rPr lang="de-DE" sz="2800" noProof="0" dirty="0"/>
              <a:t> </a:t>
            </a:r>
            <a:r>
              <a:rPr lang="de-DE" sz="2800" noProof="0" dirty="0" err="1"/>
              <a:t>framework</a:t>
            </a:r>
            <a:endParaRPr lang="de-DE" sz="28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1398BF-DFBF-44E7-9DCE-C51BEC3559DA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Overview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1. Access </a:t>
            </a:r>
            <a:r>
              <a:rPr lang="de-DE" sz="4000" noProof="0" dirty="0" err="1"/>
              <a:t>to</a:t>
            </a:r>
            <a:r>
              <a:rPr lang="de-DE" sz="4000" noProof="0" dirty="0"/>
              <a:t> </a:t>
            </a:r>
            <a:r>
              <a:rPr lang="de-DE" sz="4000" noProof="0" dirty="0" err="1"/>
              <a:t>the</a:t>
            </a:r>
            <a:r>
              <a:rPr lang="de-DE" sz="4000" noProof="0" dirty="0"/>
              <a:t> </a:t>
            </a:r>
            <a:r>
              <a:rPr lang="de-DE" sz="4000" noProof="0" dirty="0" err="1"/>
              <a:t>data</a:t>
            </a:r>
            <a:r>
              <a:rPr lang="de-DE" sz="4000" noProof="0" dirty="0"/>
              <a:t> </a:t>
            </a:r>
            <a:r>
              <a:rPr lang="de-DE" sz="4000" noProof="0" dirty="0" err="1"/>
              <a:t>set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decided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use</a:t>
            </a:r>
            <a:r>
              <a:rPr lang="de-DE" sz="2400" noProof="0" dirty="0"/>
              <a:t> </a:t>
            </a:r>
            <a:r>
              <a:rPr lang="de-DE" sz="2400" noProof="0" dirty="0" err="1"/>
              <a:t>panda-dataframes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sz="2400" noProof="0" dirty="0"/>
              <a:t> </a:t>
            </a:r>
            <a:r>
              <a:rPr lang="de-DE" sz="2400" noProof="0" dirty="0" err="1"/>
              <a:t>object</a:t>
            </a:r>
            <a:r>
              <a:rPr lang="de-DE" sz="2400" noProof="0" dirty="0"/>
              <a:t> </a:t>
            </a:r>
            <a:r>
              <a:rPr lang="de-DE" sz="2400" noProof="0" dirty="0" err="1"/>
              <a:t>oriented</a:t>
            </a:r>
            <a:r>
              <a:rPr lang="de-DE" sz="2400" noProof="0" dirty="0"/>
              <a:t> </a:t>
            </a:r>
            <a:r>
              <a:rPr lang="de-DE" sz="2400" noProof="0" dirty="0" err="1"/>
              <a:t>classes</a:t>
            </a:r>
            <a:r>
              <a:rPr lang="de-DE" sz="2400" noProof="0" dirty="0"/>
              <a:t> </a:t>
            </a:r>
            <a:r>
              <a:rPr lang="de-DE" sz="2400" noProof="0" dirty="0" err="1"/>
              <a:t>for</a:t>
            </a:r>
            <a:r>
              <a:rPr lang="de-DE" sz="2400" noProof="0" dirty="0"/>
              <a:t> </a:t>
            </a:r>
            <a:r>
              <a:rPr lang="de-DE" sz="2400" noProof="0" dirty="0" err="1"/>
              <a:t>each</a:t>
            </a:r>
            <a:r>
              <a:rPr lang="de-DE" sz="2400" noProof="0" dirty="0"/>
              <a:t> </a:t>
            </a:r>
            <a:r>
              <a:rPr lang="de-DE" sz="2400" noProof="0" dirty="0" err="1"/>
              <a:t>patient</a:t>
            </a:r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1. Access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to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the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set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9091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2. Manual </a:t>
            </a:r>
            <a:r>
              <a:rPr lang="de-DE" sz="4000" noProof="0" dirty="0" err="1"/>
              <a:t>data</a:t>
            </a:r>
            <a:r>
              <a:rPr lang="de-DE" sz="4000" noProof="0" dirty="0"/>
              <a:t> </a:t>
            </a:r>
            <a:r>
              <a:rPr lang="de-DE" sz="4000" noProof="0" dirty="0" err="1"/>
              <a:t>exploration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/>
              <a:t>Main Task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551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3. </a:t>
            </a:r>
            <a:r>
              <a:rPr lang="de-DE" sz="4000" noProof="0" dirty="0" err="1"/>
              <a:t>Dimensionality</a:t>
            </a:r>
            <a:r>
              <a:rPr lang="de-DE" sz="4000" noProof="0" dirty="0"/>
              <a:t> </a:t>
            </a:r>
            <a:r>
              <a:rPr lang="de-DE" sz="4000" noProof="0" dirty="0" err="1"/>
              <a:t>reduction</a:t>
            </a:r>
            <a:r>
              <a:rPr lang="de-DE" sz="4000" noProof="0" dirty="0"/>
              <a:t> </a:t>
            </a:r>
            <a:r>
              <a:rPr lang="de-DE" sz="4000" noProof="0" dirty="0" err="1"/>
              <a:t>techniques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From</a:t>
            </a:r>
            <a:r>
              <a:rPr lang="de-DE" sz="2400" noProof="0" dirty="0"/>
              <a:t> </a:t>
            </a:r>
            <a:r>
              <a:rPr lang="de-DE" sz="2400" noProof="0" dirty="0" err="1"/>
              <a:t>blog</a:t>
            </a:r>
            <a:r>
              <a:rPr lang="de-DE" sz="2400" noProof="0" dirty="0"/>
              <a:t> </a:t>
            </a:r>
            <a:r>
              <a:rPr lang="de-DE" sz="2400" noProof="0" dirty="0" err="1"/>
              <a:t>post</a:t>
            </a:r>
            <a:r>
              <a:rPr lang="de-DE" sz="2400" noProof="0" dirty="0"/>
              <a:t>: </a:t>
            </a:r>
            <a:r>
              <a:rPr lang="de-DE" sz="2400" noProof="0" dirty="0">
                <a:hlinkClick r:id="rId2"/>
              </a:rPr>
              <a:t>https://towardsdatascience.com/why-you-should-not-rely-on-t-sne-umap-or-trimap-f8f5dc333e59</a:t>
            </a:r>
            <a:r>
              <a:rPr lang="de-DE" sz="2400" noProof="0" dirty="0"/>
              <a:t> 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95B717-9243-4D6F-806B-919363BAA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200275"/>
            <a:ext cx="8334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38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4. Web </a:t>
            </a:r>
            <a:r>
              <a:rPr lang="de-DE" sz="4000" noProof="0" dirty="0" err="1"/>
              <a:t>app</a:t>
            </a:r>
            <a:r>
              <a:rPr lang="de-DE" sz="4000" noProof="0" dirty="0"/>
              <a:t> </a:t>
            </a:r>
            <a:r>
              <a:rPr lang="de-DE" sz="4000" noProof="0" dirty="0" err="1"/>
              <a:t>development</a:t>
            </a:r>
            <a:r>
              <a:rPr lang="de-DE" sz="4000" noProof="0" dirty="0"/>
              <a:t> </a:t>
            </a:r>
            <a:r>
              <a:rPr lang="de-DE" sz="4000" noProof="0" dirty="0" err="1"/>
              <a:t>framework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chose</a:t>
            </a:r>
            <a:r>
              <a:rPr lang="de-DE" sz="2400" noProof="0" dirty="0"/>
              <a:t> </a:t>
            </a:r>
            <a:r>
              <a:rPr lang="de-DE" sz="2400" noProof="0" dirty="0" err="1"/>
              <a:t>streamlit</a:t>
            </a:r>
            <a:r>
              <a:rPr lang="de-DE" sz="2400" noProof="0" dirty="0"/>
              <a:t> after </a:t>
            </a:r>
            <a:r>
              <a:rPr lang="de-DE" sz="2400" noProof="0" dirty="0" err="1"/>
              <a:t>comparing</a:t>
            </a:r>
            <a:r>
              <a:rPr lang="de-DE" sz="2400" noProof="0" dirty="0"/>
              <a:t> </a:t>
            </a:r>
            <a:r>
              <a:rPr lang="de-DE" sz="2400" noProof="0" dirty="0" err="1"/>
              <a:t>it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popular</a:t>
            </a:r>
            <a:r>
              <a:rPr lang="de-DE" sz="2400" noProof="0" dirty="0"/>
              <a:t> alternatives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646A03-F853-41D1-BB20-D4BF60AA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22" y="1538724"/>
            <a:ext cx="7230356" cy="49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0E37E-6F99-460C-8E27-16F021F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Outlook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BB7297-82EE-41CA-AC8B-70FBBA5D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DA1716-4D10-41DC-9E5D-26FAB3E41D11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Outlook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C8D6FEE-5A62-4CCD-A03C-1AC7B232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266689"/>
          </a:xfrm>
        </p:spPr>
        <p:txBody>
          <a:bodyPr/>
          <a:lstStyle/>
          <a:p>
            <a:r>
              <a:rPr lang="en-US" dirty="0"/>
              <a:t>This dataset can now be </a:t>
            </a:r>
            <a:r>
              <a:rPr lang="en-US" dirty="0" err="1"/>
              <a:t>analysed</a:t>
            </a:r>
            <a:r>
              <a:rPr lang="en-US" dirty="0"/>
              <a:t> with different machine learning tools in python</a:t>
            </a:r>
          </a:p>
          <a:p>
            <a:endParaRPr lang="en-US" dirty="0"/>
          </a:p>
          <a:p>
            <a:r>
              <a:rPr lang="en-US" dirty="0"/>
              <a:t>Dimensionality reduction will be a helpful step to visualize the data</a:t>
            </a:r>
          </a:p>
          <a:p>
            <a:endParaRPr lang="en-US" dirty="0"/>
          </a:p>
          <a:p>
            <a:r>
              <a:rPr lang="en-US" dirty="0"/>
              <a:t>The final presentation of results will be enabled within a </a:t>
            </a:r>
            <a:r>
              <a:rPr lang="en-US" dirty="0" err="1"/>
              <a:t>streamlit</a:t>
            </a:r>
            <a:r>
              <a:rPr lang="en-US" dirty="0"/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95842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Group A: Task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6CC674-8C6C-40AF-B398-937F8B3C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Philipp, </a:t>
            </a:r>
            <a:br>
              <a:rPr lang="de-DE" sz="2000" dirty="0"/>
            </a:br>
            <a:r>
              <a:rPr lang="de-DE" sz="2000" dirty="0"/>
              <a:t>Tobias, 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Frutiger Next LT W1G</vt:lpstr>
      <vt:lpstr>Wingdings</vt:lpstr>
      <vt:lpstr>Office</vt:lpstr>
      <vt:lpstr>Data Challenges –  Group A: Task 1</vt:lpstr>
      <vt:lpstr>Overview</vt:lpstr>
      <vt:lpstr>1. Access to the data set</vt:lpstr>
      <vt:lpstr>2. Manual data exploration</vt:lpstr>
      <vt:lpstr>3. Dimensionality reduction techniques</vt:lpstr>
      <vt:lpstr>4. Web app development framework</vt:lpstr>
      <vt:lpstr>Outlook</vt:lpstr>
      <vt:lpstr>Data Challenges –  Group A: Task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63</cp:revision>
  <dcterms:created xsi:type="dcterms:W3CDTF">2021-06-28T09:55:05Z</dcterms:created>
  <dcterms:modified xsi:type="dcterms:W3CDTF">2021-10-27T17:23:33Z</dcterms:modified>
</cp:coreProperties>
</file>