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
  </p:notesMasterIdLst>
  <p:sldIdLst>
    <p:sldId id="256" r:id="rId2"/>
    <p:sldId id="259" r:id="rId3"/>
    <p:sldId id="257" r:id="rId4"/>
    <p:sldId id="260"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8DD6B-DDA6-4432-936B-FC7EBF38F3CF}" v="16" dt="2024-05-06T18:07:43.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6" d="100"/>
          <a:sy n="76" d="100"/>
        </p:scale>
        <p:origin x="2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vaSubbiah A" userId="617fc8f1-b4c9-40eb-9f12-d33049a0a766" providerId="ADAL" clId="{11C8DD6B-DDA6-4432-936B-FC7EBF38F3CF}"/>
    <pc:docChg chg="undo custSel addSld modSld">
      <pc:chgData name="SelvaSubbiah A" userId="617fc8f1-b4c9-40eb-9f12-d33049a0a766" providerId="ADAL" clId="{11C8DD6B-DDA6-4432-936B-FC7EBF38F3CF}" dt="2024-05-06T18:12:02.700" v="155" actId="1076"/>
      <pc:docMkLst>
        <pc:docMk/>
      </pc:docMkLst>
      <pc:sldChg chg="addSp delSp modSp mod">
        <pc:chgData name="SelvaSubbiah A" userId="617fc8f1-b4c9-40eb-9f12-d33049a0a766" providerId="ADAL" clId="{11C8DD6B-DDA6-4432-936B-FC7EBF38F3CF}" dt="2024-05-06T18:12:02.700" v="155" actId="1076"/>
        <pc:sldMkLst>
          <pc:docMk/>
          <pc:sldMk cId="109857222" sldId="256"/>
        </pc:sldMkLst>
        <pc:spChg chg="del">
          <ac:chgData name="SelvaSubbiah A" userId="617fc8f1-b4c9-40eb-9f12-d33049a0a766" providerId="ADAL" clId="{11C8DD6B-DDA6-4432-936B-FC7EBF38F3CF}" dt="2024-05-06T17:48:46.400" v="0" actId="478"/>
          <ac:spMkLst>
            <pc:docMk/>
            <pc:sldMk cId="109857222" sldId="256"/>
            <ac:spMk id="2" creationId="{00000000-0000-0000-0000-000000000000}"/>
          </ac:spMkLst>
        </pc:spChg>
        <pc:spChg chg="del">
          <ac:chgData name="SelvaSubbiah A" userId="617fc8f1-b4c9-40eb-9f12-d33049a0a766" providerId="ADAL" clId="{11C8DD6B-DDA6-4432-936B-FC7EBF38F3CF}" dt="2024-05-06T17:48:48.857" v="1" actId="478"/>
          <ac:spMkLst>
            <pc:docMk/>
            <pc:sldMk cId="109857222" sldId="256"/>
            <ac:spMk id="3" creationId="{00000000-0000-0000-0000-000000000000}"/>
          </ac:spMkLst>
        </pc:spChg>
        <pc:spChg chg="add mod">
          <ac:chgData name="SelvaSubbiah A" userId="617fc8f1-b4c9-40eb-9f12-d33049a0a766" providerId="ADAL" clId="{11C8DD6B-DDA6-4432-936B-FC7EBF38F3CF}" dt="2024-05-06T18:04:23.185" v="90" actId="1035"/>
          <ac:spMkLst>
            <pc:docMk/>
            <pc:sldMk cId="109857222" sldId="256"/>
            <ac:spMk id="5" creationId="{6B99BF8B-E0D5-5EC5-AFCC-A9F1DFA63AC6}"/>
          </ac:spMkLst>
        </pc:spChg>
        <pc:spChg chg="add mod">
          <ac:chgData name="SelvaSubbiah A" userId="617fc8f1-b4c9-40eb-9f12-d33049a0a766" providerId="ADAL" clId="{11C8DD6B-DDA6-4432-936B-FC7EBF38F3CF}" dt="2024-05-06T18:11:30.151" v="153" actId="207"/>
          <ac:spMkLst>
            <pc:docMk/>
            <pc:sldMk cId="109857222" sldId="256"/>
            <ac:spMk id="6" creationId="{37225F2B-8A7B-E798-5664-EF03D3255E9D}"/>
          </ac:spMkLst>
        </pc:spChg>
        <pc:spChg chg="add mod">
          <ac:chgData name="SelvaSubbiah A" userId="617fc8f1-b4c9-40eb-9f12-d33049a0a766" providerId="ADAL" clId="{11C8DD6B-DDA6-4432-936B-FC7EBF38F3CF}" dt="2024-05-06T18:12:02.700" v="155" actId="1076"/>
          <ac:spMkLst>
            <pc:docMk/>
            <pc:sldMk cId="109857222" sldId="256"/>
            <ac:spMk id="7" creationId="{DB3DCBCB-9BA8-A7DB-AB00-4044791F3F7D}"/>
          </ac:spMkLst>
        </pc:spChg>
        <pc:picChg chg="add mod">
          <ac:chgData name="SelvaSubbiah A" userId="617fc8f1-b4c9-40eb-9f12-d33049a0a766" providerId="ADAL" clId="{11C8DD6B-DDA6-4432-936B-FC7EBF38F3CF}" dt="2024-05-06T18:01:59.205" v="32" actId="14861"/>
          <ac:picMkLst>
            <pc:docMk/>
            <pc:sldMk cId="109857222" sldId="256"/>
            <ac:picMk id="4" creationId="{BF7A47B6-33F0-422E-34F9-790730D14C06}"/>
          </ac:picMkLst>
        </pc:picChg>
        <pc:picChg chg="add mod">
          <ac:chgData name="SelvaSubbiah A" userId="617fc8f1-b4c9-40eb-9f12-d33049a0a766" providerId="ADAL" clId="{11C8DD6B-DDA6-4432-936B-FC7EBF38F3CF}" dt="2024-05-06T18:06:25.328" v="94" actId="14100"/>
          <ac:picMkLst>
            <pc:docMk/>
            <pc:sldMk cId="109857222" sldId="256"/>
            <ac:picMk id="1026" creationId="{697D983F-8C31-873E-8EA6-9344ED419FD1}"/>
          </ac:picMkLst>
        </pc:picChg>
      </pc:sldChg>
      <pc:sldChg chg="addSp delSp modSp new mod modTransition">
        <pc:chgData name="SelvaSubbiah A" userId="617fc8f1-b4c9-40eb-9f12-d33049a0a766" providerId="ADAL" clId="{11C8DD6B-DDA6-4432-936B-FC7EBF38F3CF}" dt="2024-05-06T17:58:24.548" v="19"/>
        <pc:sldMkLst>
          <pc:docMk/>
          <pc:sldMk cId="3473973843" sldId="257"/>
        </pc:sldMkLst>
        <pc:spChg chg="del mod">
          <ac:chgData name="SelvaSubbiah A" userId="617fc8f1-b4c9-40eb-9f12-d33049a0a766" providerId="ADAL" clId="{11C8DD6B-DDA6-4432-936B-FC7EBF38F3CF}" dt="2024-05-06T17:56:00.866" v="5" actId="478"/>
          <ac:spMkLst>
            <pc:docMk/>
            <pc:sldMk cId="3473973843" sldId="257"/>
            <ac:spMk id="2" creationId="{F58457B7-6E85-62D0-0965-2C938D17836B}"/>
          </ac:spMkLst>
        </pc:spChg>
        <pc:spChg chg="del mod">
          <ac:chgData name="SelvaSubbiah A" userId="617fc8f1-b4c9-40eb-9f12-d33049a0a766" providerId="ADAL" clId="{11C8DD6B-DDA6-4432-936B-FC7EBF38F3CF}" dt="2024-05-06T17:56:38.242" v="6"/>
          <ac:spMkLst>
            <pc:docMk/>
            <pc:sldMk cId="3473973843" sldId="257"/>
            <ac:spMk id="3" creationId="{9A73E33C-6B26-E426-4A4A-3FCFDA54BB7B}"/>
          </ac:spMkLst>
        </pc:spChg>
        <pc:spChg chg="mod">
          <ac:chgData name="SelvaSubbiah A" userId="617fc8f1-b4c9-40eb-9f12-d33049a0a766" providerId="ADAL" clId="{11C8DD6B-DDA6-4432-936B-FC7EBF38F3CF}" dt="2024-05-06T17:55:41.543" v="3"/>
          <ac:spMkLst>
            <pc:docMk/>
            <pc:sldMk cId="3473973843" sldId="257"/>
            <ac:spMk id="4" creationId="{6CE48F00-26DA-23EB-98E3-9B36BB9BF64A}"/>
          </ac:spMkLst>
        </pc:spChg>
        <pc:spChg chg="mod">
          <ac:chgData name="SelvaSubbiah A" userId="617fc8f1-b4c9-40eb-9f12-d33049a0a766" providerId="ADAL" clId="{11C8DD6B-DDA6-4432-936B-FC7EBF38F3CF}" dt="2024-05-06T17:55:41.543" v="3"/>
          <ac:spMkLst>
            <pc:docMk/>
            <pc:sldMk cId="3473973843" sldId="257"/>
            <ac:spMk id="5" creationId="{67F5D9F8-FFED-AA02-13AD-374A5E018B40}"/>
          </ac:spMkLst>
        </pc:spChg>
        <pc:spChg chg="mod">
          <ac:chgData name="SelvaSubbiah A" userId="617fc8f1-b4c9-40eb-9f12-d33049a0a766" providerId="ADAL" clId="{11C8DD6B-DDA6-4432-936B-FC7EBF38F3CF}" dt="2024-05-06T17:55:41.543" v="3"/>
          <ac:spMkLst>
            <pc:docMk/>
            <pc:sldMk cId="3473973843" sldId="257"/>
            <ac:spMk id="6" creationId="{D2CAFF61-CC1B-6940-D410-ACD3F72F9F79}"/>
          </ac:spMkLst>
        </pc:spChg>
        <pc:picChg chg="add mod">
          <ac:chgData name="SelvaSubbiah A" userId="617fc8f1-b4c9-40eb-9f12-d33049a0a766" providerId="ADAL" clId="{11C8DD6B-DDA6-4432-936B-FC7EBF38F3CF}" dt="2024-05-06T17:56:52.216" v="17" actId="1035"/>
          <ac:picMkLst>
            <pc:docMk/>
            <pc:sldMk cId="3473973843" sldId="257"/>
            <ac:picMk id="8" creationId="{F71016FA-C415-9122-268D-65583A343B01}"/>
          </ac:picMkLst>
        </pc:picChg>
      </pc:sldChg>
      <pc:sldChg chg="add">
        <pc:chgData name="SelvaSubbiah A" userId="617fc8f1-b4c9-40eb-9f12-d33049a0a766" providerId="ADAL" clId="{11C8DD6B-DDA6-4432-936B-FC7EBF38F3CF}" dt="2024-05-06T17:58:49.595" v="20" actId="2890"/>
        <pc:sldMkLst>
          <pc:docMk/>
          <pc:sldMk cId="288083724" sldId="258"/>
        </pc:sldMkLst>
      </pc:sldChg>
      <pc:sldChg chg="add">
        <pc:chgData name="SelvaSubbiah A" userId="617fc8f1-b4c9-40eb-9f12-d33049a0a766" providerId="ADAL" clId="{11C8DD6B-DDA6-4432-936B-FC7EBF38F3CF}" dt="2024-05-06T17:58:51.822" v="21" actId="2890"/>
        <pc:sldMkLst>
          <pc:docMk/>
          <pc:sldMk cId="2119410232"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2B579-879B-4FBB-8EE2-6116476F54DE}" type="datetimeFigureOut">
              <a:rPr lang="en-IN" smtClean="0"/>
              <a:t>13-05-2024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E08E0-D987-4E61-AB2E-68EA9F95D7EB}" type="slidenum">
              <a:rPr lang="en-IN" smtClean="0"/>
              <a:t>‹#›</a:t>
            </a:fld>
            <a:endParaRPr lang="en-IN"/>
          </a:p>
        </p:txBody>
      </p:sp>
    </p:spTree>
    <p:extLst>
      <p:ext uri="{BB962C8B-B14F-4D97-AF65-F5344CB8AC3E}">
        <p14:creationId xmlns:p14="http://schemas.microsoft.com/office/powerpoint/2010/main" val="280698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FC9E8-0A19-46B6-8CE9-414DBBA5179E}" type="datetime1">
              <a:rPr lang="en-US" smtClean="0"/>
              <a:t>5/13/2024</a:t>
            </a:fld>
            <a:endParaRPr lang="en-US"/>
          </a:p>
        </p:txBody>
      </p:sp>
      <p:sp>
        <p:nvSpPr>
          <p:cNvPr id="5" name="Footer Placeholder 4"/>
          <p:cNvSpPr>
            <a:spLocks noGrp="1"/>
          </p:cNvSpPr>
          <p:nvPr>
            <p:ph type="ftr" sz="quarter" idx="11"/>
          </p:nvPr>
        </p:nvSpPr>
        <p:spPr/>
        <p:txBody>
          <a:bodyPr/>
          <a:lstStyle/>
          <a:p>
            <a:r>
              <a:rPr lang="en-GB"/>
              <a:t>© Data Codex | Everything about Data</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78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68AD5-3505-419B-8459-C38DE07183B3}" type="datetime1">
              <a:rPr lang="en-US" smtClean="0"/>
              <a:t>5/13/2024</a:t>
            </a:fld>
            <a:endParaRPr lang="en-US"/>
          </a:p>
        </p:txBody>
      </p:sp>
      <p:sp>
        <p:nvSpPr>
          <p:cNvPr id="5" name="Footer Placeholder 4"/>
          <p:cNvSpPr>
            <a:spLocks noGrp="1"/>
          </p:cNvSpPr>
          <p:nvPr>
            <p:ph type="ftr" sz="quarter" idx="11"/>
          </p:nvPr>
        </p:nvSpPr>
        <p:spPr/>
        <p:txBody>
          <a:bodyPr/>
          <a:lstStyle/>
          <a:p>
            <a:r>
              <a:rPr lang="en-GB"/>
              <a:t>© Data Codex | Everything about Data</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5482313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68AD5-3505-419B-8459-C38DE07183B3}" type="datetime1">
              <a:rPr lang="en-US" smtClean="0"/>
              <a:t>5/13/2024</a:t>
            </a:fld>
            <a:endParaRPr lang="en-US"/>
          </a:p>
        </p:txBody>
      </p:sp>
      <p:sp>
        <p:nvSpPr>
          <p:cNvPr id="5" name="Footer Placeholder 4"/>
          <p:cNvSpPr>
            <a:spLocks noGrp="1"/>
          </p:cNvSpPr>
          <p:nvPr>
            <p:ph type="ftr" sz="quarter" idx="11"/>
          </p:nvPr>
        </p:nvSpPr>
        <p:spPr/>
        <p:txBody>
          <a:bodyPr/>
          <a:lstStyle/>
          <a:p>
            <a:r>
              <a:rPr lang="en-GB"/>
              <a:t>© Data Codex | Everything about Data</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8038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368AD5-3505-419B-8459-C38DE07183B3}" type="datetime1">
              <a:rPr lang="en-US" smtClean="0"/>
              <a:t>5/13/2024</a:t>
            </a:fld>
            <a:endParaRPr lang="en-US"/>
          </a:p>
        </p:txBody>
      </p:sp>
      <p:sp>
        <p:nvSpPr>
          <p:cNvPr id="6" name="Footer Placeholder 5"/>
          <p:cNvSpPr>
            <a:spLocks noGrp="1"/>
          </p:cNvSpPr>
          <p:nvPr>
            <p:ph type="ftr" sz="quarter" idx="11"/>
          </p:nvPr>
        </p:nvSpPr>
        <p:spPr/>
        <p:txBody>
          <a:bodyPr/>
          <a:lstStyle/>
          <a:p>
            <a:r>
              <a:rPr lang="en-GB"/>
              <a:t>© Data Codex | Everything about Data</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4258217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368AD5-3505-419B-8459-C38DE07183B3}" type="datetime1">
              <a:rPr lang="en-US" smtClean="0"/>
              <a:t>5/13/2024</a:t>
            </a:fld>
            <a:endParaRPr lang="en-US"/>
          </a:p>
        </p:txBody>
      </p:sp>
      <p:sp>
        <p:nvSpPr>
          <p:cNvPr id="6" name="Footer Placeholder 5"/>
          <p:cNvSpPr>
            <a:spLocks noGrp="1"/>
          </p:cNvSpPr>
          <p:nvPr>
            <p:ph type="ftr" sz="quarter" idx="11"/>
          </p:nvPr>
        </p:nvSpPr>
        <p:spPr/>
        <p:txBody>
          <a:bodyPr/>
          <a:lstStyle/>
          <a:p>
            <a:r>
              <a:rPr lang="en-GB"/>
              <a:t>© Data Codex | Everything about Data</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358591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368AD5-3505-419B-8459-C38DE07183B3}" type="datetime1">
              <a:rPr lang="en-US" smtClean="0"/>
              <a:t>5/13/2024</a:t>
            </a:fld>
            <a:endParaRPr lang="en-US"/>
          </a:p>
        </p:txBody>
      </p:sp>
      <p:sp>
        <p:nvSpPr>
          <p:cNvPr id="6" name="Footer Placeholder 5"/>
          <p:cNvSpPr>
            <a:spLocks noGrp="1"/>
          </p:cNvSpPr>
          <p:nvPr>
            <p:ph type="ftr" sz="quarter" idx="11"/>
          </p:nvPr>
        </p:nvSpPr>
        <p:spPr/>
        <p:txBody>
          <a:bodyPr/>
          <a:lstStyle/>
          <a:p>
            <a:r>
              <a:rPr lang="en-GB"/>
              <a:t>© Data Codex | Everything about Data</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652251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B48D4-586A-46E5-B108-54D6590A0B44}" type="datetime1">
              <a:rPr lang="en-US" smtClean="0"/>
              <a:t>5/13/2024</a:t>
            </a:fld>
            <a:endParaRPr lang="en-US"/>
          </a:p>
        </p:txBody>
      </p:sp>
      <p:sp>
        <p:nvSpPr>
          <p:cNvPr id="5" name="Footer Placeholder 4"/>
          <p:cNvSpPr>
            <a:spLocks noGrp="1"/>
          </p:cNvSpPr>
          <p:nvPr>
            <p:ph type="ftr" sz="quarter" idx="11"/>
          </p:nvPr>
        </p:nvSpPr>
        <p:spPr/>
        <p:txBody>
          <a:bodyPr/>
          <a:lstStyle/>
          <a:p>
            <a:r>
              <a:rPr lang="en-GB"/>
              <a:t>© Data Codex | Everything about Data</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527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506C7-4CF3-400D-9C7D-C7CF17E6CAB9}" type="datetime1">
              <a:rPr lang="en-US" smtClean="0"/>
              <a:t>5/13/2024</a:t>
            </a:fld>
            <a:endParaRPr lang="en-US"/>
          </a:p>
        </p:txBody>
      </p:sp>
      <p:sp>
        <p:nvSpPr>
          <p:cNvPr id="5" name="Footer Placeholder 4"/>
          <p:cNvSpPr>
            <a:spLocks noGrp="1"/>
          </p:cNvSpPr>
          <p:nvPr>
            <p:ph type="ftr" sz="quarter" idx="11"/>
          </p:nvPr>
        </p:nvSpPr>
        <p:spPr/>
        <p:txBody>
          <a:bodyPr/>
          <a:lstStyle/>
          <a:p>
            <a:r>
              <a:rPr lang="en-GB"/>
              <a:t>© Data Codex | Everything about Data</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02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14D92-AF2D-461A-B80B-4D57FD6962ED}" type="datetime1">
              <a:rPr lang="en-US" smtClean="0"/>
              <a:t>5/13/2024</a:t>
            </a:fld>
            <a:endParaRPr lang="en-US"/>
          </a:p>
        </p:txBody>
      </p:sp>
      <p:sp>
        <p:nvSpPr>
          <p:cNvPr id="5" name="Footer Placeholder 4"/>
          <p:cNvSpPr>
            <a:spLocks noGrp="1"/>
          </p:cNvSpPr>
          <p:nvPr>
            <p:ph type="ftr" sz="quarter" idx="11"/>
          </p:nvPr>
        </p:nvSpPr>
        <p:spPr/>
        <p:txBody>
          <a:bodyPr/>
          <a:lstStyle/>
          <a:p>
            <a:r>
              <a:rPr lang="en-GB"/>
              <a:t>© Data Codex | Everything about Data</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309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59984-4FB3-4297-A0DC-E3EE6BA9C52F}" type="datetime1">
              <a:rPr lang="en-US" smtClean="0"/>
              <a:t>5/13/2024</a:t>
            </a:fld>
            <a:endParaRPr lang="en-US"/>
          </a:p>
        </p:txBody>
      </p:sp>
      <p:sp>
        <p:nvSpPr>
          <p:cNvPr id="5" name="Footer Placeholder 4"/>
          <p:cNvSpPr>
            <a:spLocks noGrp="1"/>
          </p:cNvSpPr>
          <p:nvPr>
            <p:ph type="ftr" sz="quarter" idx="11"/>
          </p:nvPr>
        </p:nvSpPr>
        <p:spPr/>
        <p:txBody>
          <a:bodyPr/>
          <a:lstStyle/>
          <a:p>
            <a:r>
              <a:rPr lang="en-GB"/>
              <a:t>© Data Codex | Everything about Data</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08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FD10A1-F276-43E5-9FEC-70BA22F3C0A0}" type="datetime1">
              <a:rPr lang="en-US" smtClean="0"/>
              <a:t>5/13/2024</a:t>
            </a:fld>
            <a:endParaRPr lang="en-US"/>
          </a:p>
        </p:txBody>
      </p:sp>
      <p:sp>
        <p:nvSpPr>
          <p:cNvPr id="6" name="Footer Placeholder 5"/>
          <p:cNvSpPr>
            <a:spLocks noGrp="1"/>
          </p:cNvSpPr>
          <p:nvPr>
            <p:ph type="ftr" sz="quarter" idx="11"/>
          </p:nvPr>
        </p:nvSpPr>
        <p:spPr/>
        <p:txBody>
          <a:bodyPr/>
          <a:lstStyle/>
          <a:p>
            <a:r>
              <a:rPr lang="en-GB"/>
              <a:t>© Data Codex | Everything about Data</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643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286F8-734C-4D3F-91C9-CA54FFF07D48}" type="datetime1">
              <a:rPr lang="en-US" smtClean="0"/>
              <a:t>5/13/2024</a:t>
            </a:fld>
            <a:endParaRPr lang="en-US"/>
          </a:p>
        </p:txBody>
      </p:sp>
      <p:sp>
        <p:nvSpPr>
          <p:cNvPr id="8" name="Footer Placeholder 7"/>
          <p:cNvSpPr>
            <a:spLocks noGrp="1"/>
          </p:cNvSpPr>
          <p:nvPr>
            <p:ph type="ftr" sz="quarter" idx="11"/>
          </p:nvPr>
        </p:nvSpPr>
        <p:spPr/>
        <p:txBody>
          <a:bodyPr/>
          <a:lstStyle/>
          <a:p>
            <a:r>
              <a:rPr lang="en-GB"/>
              <a:t>© Data Codex | Everything about Data</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597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53DBB4-26B3-48CD-8C7B-8B3ED2F51643}" type="datetime1">
              <a:rPr lang="en-US" smtClean="0"/>
              <a:t>5/13/2024</a:t>
            </a:fld>
            <a:endParaRPr lang="en-US"/>
          </a:p>
        </p:txBody>
      </p:sp>
      <p:sp>
        <p:nvSpPr>
          <p:cNvPr id="4" name="Footer Placeholder 3"/>
          <p:cNvSpPr>
            <a:spLocks noGrp="1"/>
          </p:cNvSpPr>
          <p:nvPr>
            <p:ph type="ftr" sz="quarter" idx="11"/>
          </p:nvPr>
        </p:nvSpPr>
        <p:spPr/>
        <p:txBody>
          <a:bodyPr/>
          <a:lstStyle/>
          <a:p>
            <a:r>
              <a:rPr lang="en-GB"/>
              <a:t>© Data Codex | Everything about Data</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951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32FD0-0C79-4F6A-AB78-E703170E9B6C}" type="datetime1">
              <a:rPr lang="en-US" smtClean="0"/>
              <a:t>5/13/2024</a:t>
            </a:fld>
            <a:endParaRPr lang="en-US"/>
          </a:p>
        </p:txBody>
      </p:sp>
      <p:sp>
        <p:nvSpPr>
          <p:cNvPr id="3" name="Footer Placeholder 2"/>
          <p:cNvSpPr>
            <a:spLocks noGrp="1"/>
          </p:cNvSpPr>
          <p:nvPr>
            <p:ph type="ftr" sz="quarter" idx="11"/>
          </p:nvPr>
        </p:nvSpPr>
        <p:spPr/>
        <p:txBody>
          <a:bodyPr/>
          <a:lstStyle/>
          <a:p>
            <a:r>
              <a:rPr lang="en-GB"/>
              <a:t>© Data Codex | Everything about Data</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463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3D752-F3CA-472C-BB04-50DC41F90761}" type="datetime1">
              <a:rPr lang="en-US" smtClean="0"/>
              <a:t>5/13/2024</a:t>
            </a:fld>
            <a:endParaRPr lang="en-US"/>
          </a:p>
        </p:txBody>
      </p:sp>
      <p:sp>
        <p:nvSpPr>
          <p:cNvPr id="6" name="Footer Placeholder 5"/>
          <p:cNvSpPr>
            <a:spLocks noGrp="1"/>
          </p:cNvSpPr>
          <p:nvPr>
            <p:ph type="ftr" sz="quarter" idx="11"/>
          </p:nvPr>
        </p:nvSpPr>
        <p:spPr/>
        <p:txBody>
          <a:bodyPr/>
          <a:lstStyle/>
          <a:p>
            <a:r>
              <a:rPr lang="en-GB"/>
              <a:t>© Data Codex | Everything about Data</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1227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E1BE2-6C6B-43FB-8C2C-9844436A7170}" type="datetime1">
              <a:rPr lang="en-US" smtClean="0"/>
              <a:t>5/13/2024</a:t>
            </a:fld>
            <a:endParaRPr lang="en-US"/>
          </a:p>
        </p:txBody>
      </p:sp>
      <p:sp>
        <p:nvSpPr>
          <p:cNvPr id="6" name="Footer Placeholder 5"/>
          <p:cNvSpPr>
            <a:spLocks noGrp="1"/>
          </p:cNvSpPr>
          <p:nvPr>
            <p:ph type="ftr" sz="quarter" idx="11"/>
          </p:nvPr>
        </p:nvSpPr>
        <p:spPr/>
        <p:txBody>
          <a:bodyPr/>
          <a:lstStyle/>
          <a:p>
            <a:r>
              <a:rPr lang="en-GB"/>
              <a:t>© Data Codex | Everything about Data</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497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368AD5-3505-419B-8459-C38DE07183B3}" type="datetime1">
              <a:rPr lang="en-US" smtClean="0"/>
              <a:t>5/13/2024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 Data Codex | Everything about Data</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9529359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A logo for a data code&#10;&#10;Description automatically generated">
            <a:extLst>
              <a:ext uri="{FF2B5EF4-FFF2-40B4-BE49-F238E27FC236}">
                <a16:creationId xmlns="" xmlns:a16="http://schemas.microsoft.com/office/drawing/2014/main" id="{BF7A47B6-33F0-422E-34F9-790730D14C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7956" y="5590954"/>
            <a:ext cx="1001254" cy="1001254"/>
          </a:xfrm>
          <a:prstGeom prst="rect">
            <a:avLst/>
          </a:prstGeom>
          <a:ln>
            <a:solidFill>
              <a:schemeClr val="bg1">
                <a:lumMod val="85000"/>
              </a:schemeClr>
            </a:solidFill>
          </a:ln>
          <a:effectLst>
            <a:outerShdw blurRad="50800" dist="38100" dir="5400000" algn="t" rotWithShape="0">
              <a:prstClr val="black">
                <a:alpha val="40000"/>
              </a:prstClr>
            </a:outerShdw>
          </a:effectLst>
        </p:spPr>
      </p:pic>
      <p:sp>
        <p:nvSpPr>
          <p:cNvPr id="5" name="Rectangle 4">
            <a:extLst>
              <a:ext uri="{FF2B5EF4-FFF2-40B4-BE49-F238E27FC236}">
                <a16:creationId xmlns="" xmlns:a16="http://schemas.microsoft.com/office/drawing/2014/main" id="{6B99BF8B-E0D5-5EC5-AFCC-A9F1DFA63AC6}"/>
              </a:ext>
            </a:extLst>
          </p:cNvPr>
          <p:cNvSpPr/>
          <p:nvPr/>
        </p:nvSpPr>
        <p:spPr>
          <a:xfrm>
            <a:off x="6851736" y="5590954"/>
            <a:ext cx="4040459" cy="996891"/>
          </a:xfrm>
          <a:prstGeom prst="rect">
            <a:avLst/>
          </a:prstGeom>
          <a:solidFill>
            <a:schemeClr val="bg1">
              <a:lumMod val="95000"/>
            </a:schemeClr>
          </a:solidFill>
          <a:ln>
            <a:solidFill>
              <a:schemeClr val="bg1">
                <a:lumMod val="85000"/>
              </a:schemeClr>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lumMod val="65000"/>
                    <a:lumOff val="35000"/>
                  </a:schemeClr>
                </a:solidFill>
              </a:rPr>
              <a:t>Data Codex</a:t>
            </a:r>
          </a:p>
          <a:p>
            <a:pPr algn="ctr"/>
            <a:r>
              <a:rPr lang="en-GB" sz="1600" dirty="0">
                <a:solidFill>
                  <a:schemeClr val="tx1">
                    <a:lumMod val="65000"/>
                    <a:lumOff val="35000"/>
                  </a:schemeClr>
                </a:solidFill>
              </a:rPr>
              <a:t>Everything about Data</a:t>
            </a:r>
            <a:r>
              <a:rPr lang="en-GB" dirty="0">
                <a:solidFill>
                  <a:schemeClr val="tx1">
                    <a:lumMod val="65000"/>
                    <a:lumOff val="35000"/>
                  </a:schemeClr>
                </a:solidFill>
              </a:rPr>
              <a:t> </a:t>
            </a:r>
            <a:endParaRPr lang="en-IN" sz="3600" dirty="0">
              <a:solidFill>
                <a:schemeClr val="tx1">
                  <a:lumMod val="65000"/>
                  <a:lumOff val="35000"/>
                </a:schemeClr>
              </a:solidFill>
            </a:endParaRPr>
          </a:p>
        </p:txBody>
      </p:sp>
      <p:pic>
        <p:nvPicPr>
          <p:cNvPr id="1026" name="Picture 2" descr="Sql server - Free logo icons">
            <a:extLst>
              <a:ext uri="{FF2B5EF4-FFF2-40B4-BE49-F238E27FC236}">
                <a16:creationId xmlns="" xmlns:a16="http://schemas.microsoft.com/office/drawing/2014/main" id="{697D983F-8C31-873E-8EA6-9344ED419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959" y="1022762"/>
            <a:ext cx="3135876" cy="31358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37225F2B-8A7B-E798-5664-EF03D3255E9D}"/>
              </a:ext>
            </a:extLst>
          </p:cNvPr>
          <p:cNvSpPr txBox="1"/>
          <p:nvPr/>
        </p:nvSpPr>
        <p:spPr>
          <a:xfrm>
            <a:off x="1339376" y="913411"/>
            <a:ext cx="7971184" cy="2554545"/>
          </a:xfrm>
          <a:prstGeom prst="rect">
            <a:avLst/>
          </a:prstGeom>
          <a:noFill/>
        </p:spPr>
        <p:txBody>
          <a:bodyPr wrap="square" rtlCol="0">
            <a:spAutoFit/>
          </a:bodyPr>
          <a:lstStyle/>
          <a:p>
            <a:r>
              <a:rPr lang="en-GB" sz="8000" b="1" dirty="0">
                <a:ln w="0"/>
                <a:solidFill>
                  <a:schemeClr val="tx2">
                    <a:lumMod val="75000"/>
                  </a:schemeClr>
                </a:solidFill>
                <a:effectLst>
                  <a:reflection blurRad="6350" stA="53000" endA="300" endPos="35500" dir="5400000" sy="-90000" algn="bl" rotWithShape="0"/>
                </a:effectLst>
              </a:rPr>
              <a:t>Scenario based Questions</a:t>
            </a:r>
            <a:endParaRPr lang="en-IN" sz="8000" b="1" dirty="0">
              <a:ln w="0"/>
              <a:solidFill>
                <a:schemeClr val="tx2">
                  <a:lumMod val="75000"/>
                </a:schemeClr>
              </a:solidFill>
              <a:effectLst>
                <a:reflection blurRad="6350" stA="53000" endA="300" endPos="35500" dir="5400000" sy="-90000" algn="bl" rotWithShape="0"/>
              </a:effectLst>
            </a:endParaRPr>
          </a:p>
        </p:txBody>
      </p:sp>
      <p:sp>
        <p:nvSpPr>
          <p:cNvPr id="7" name="TextBox 6">
            <a:extLst>
              <a:ext uri="{FF2B5EF4-FFF2-40B4-BE49-F238E27FC236}">
                <a16:creationId xmlns="" xmlns:a16="http://schemas.microsoft.com/office/drawing/2014/main" id="{DB3DCBCB-9BA8-A7DB-AB00-4044791F3F7D}"/>
              </a:ext>
            </a:extLst>
          </p:cNvPr>
          <p:cNvSpPr txBox="1"/>
          <p:nvPr/>
        </p:nvSpPr>
        <p:spPr>
          <a:xfrm>
            <a:off x="2402820" y="4071381"/>
            <a:ext cx="3158735" cy="1107996"/>
          </a:xfrm>
          <a:prstGeom prst="rect">
            <a:avLst/>
          </a:prstGeom>
          <a:noFill/>
        </p:spPr>
        <p:txBody>
          <a:bodyPr wrap="square" rtlCol="0">
            <a:spAutoFit/>
          </a:bodyPr>
          <a:lstStyle/>
          <a:p>
            <a:r>
              <a:rPr lang="en-GB" sz="6600" b="1" dirty="0">
                <a:ln w="9525">
                  <a:solidFill>
                    <a:schemeClr val="bg1"/>
                  </a:solidFill>
                  <a:prstDash val="solid"/>
                </a:ln>
                <a:solidFill>
                  <a:srgbClr val="A53010"/>
                </a:solidFill>
                <a:effectLst>
                  <a:outerShdw blurRad="12700" dist="38100" dir="2700000" algn="tl" rotWithShape="0">
                    <a:schemeClr val="accent5">
                      <a:lumMod val="60000"/>
                      <a:lumOff val="40000"/>
                    </a:schemeClr>
                  </a:outerShdw>
                </a:effectLst>
              </a:rPr>
              <a:t>Part </a:t>
            </a:r>
            <a:r>
              <a:rPr lang="en-GB" sz="6600" b="1" dirty="0" smtClean="0">
                <a:ln w="9525">
                  <a:solidFill>
                    <a:schemeClr val="bg1"/>
                  </a:solidFill>
                  <a:prstDash val="solid"/>
                </a:ln>
                <a:solidFill>
                  <a:srgbClr val="A53010"/>
                </a:solidFill>
                <a:effectLst>
                  <a:outerShdw blurRad="12700" dist="38100" dir="2700000" algn="tl" rotWithShape="0">
                    <a:schemeClr val="accent5">
                      <a:lumMod val="60000"/>
                      <a:lumOff val="40000"/>
                    </a:schemeClr>
                  </a:outerShdw>
                </a:effectLst>
              </a:rPr>
              <a:t>-4</a:t>
            </a:r>
            <a:endParaRPr lang="en-IN" sz="6600" b="1" dirty="0">
              <a:ln w="9525">
                <a:solidFill>
                  <a:schemeClr val="bg1"/>
                </a:solidFill>
                <a:prstDash val="solid"/>
              </a:ln>
              <a:solidFill>
                <a:srgbClr val="A5301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logo for a data code&#10;&#10;Description automatically generated">
            <a:extLst>
              <a:ext uri="{FF2B5EF4-FFF2-40B4-BE49-F238E27FC236}">
                <a16:creationId xmlns="" xmlns:a16="http://schemas.microsoft.com/office/drawing/2014/main" id="{F71016FA-C415-9122-268D-65583A343B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61102" y="75152"/>
            <a:ext cx="938212" cy="938212"/>
          </a:xfrm>
        </p:spPr>
      </p:pic>
      <p:sp>
        <p:nvSpPr>
          <p:cNvPr id="4" name="Date Placeholder 3">
            <a:extLst>
              <a:ext uri="{FF2B5EF4-FFF2-40B4-BE49-F238E27FC236}">
                <a16:creationId xmlns="" xmlns:a16="http://schemas.microsoft.com/office/drawing/2014/main" id="{6CE48F00-26DA-23EB-98E3-9B36BB9BF64A}"/>
              </a:ext>
            </a:extLst>
          </p:cNvPr>
          <p:cNvSpPr>
            <a:spLocks noGrp="1"/>
          </p:cNvSpPr>
          <p:nvPr>
            <p:ph type="dt" sz="half" idx="10"/>
          </p:nvPr>
        </p:nvSpPr>
        <p:spPr/>
        <p:txBody>
          <a:bodyPr/>
          <a:lstStyle/>
          <a:p>
            <a:fld id="{328130A6-C0A6-4AC7-AEB2-1EC3EFC6AAE6}" type="datetime1">
              <a:rPr lang="en-US" smtClean="0"/>
              <a:t>5/13/2024</a:t>
            </a:fld>
            <a:endParaRPr lang="en-US"/>
          </a:p>
        </p:txBody>
      </p:sp>
      <p:sp>
        <p:nvSpPr>
          <p:cNvPr id="5" name="Footer Placeholder 4">
            <a:extLst>
              <a:ext uri="{FF2B5EF4-FFF2-40B4-BE49-F238E27FC236}">
                <a16:creationId xmlns="" xmlns:a16="http://schemas.microsoft.com/office/drawing/2014/main" id="{67F5D9F8-FFED-AA02-13AD-374A5E018B40}"/>
              </a:ext>
            </a:extLst>
          </p:cNvPr>
          <p:cNvSpPr>
            <a:spLocks noGrp="1"/>
          </p:cNvSpPr>
          <p:nvPr>
            <p:ph type="ftr" sz="quarter" idx="11"/>
          </p:nvPr>
        </p:nvSpPr>
        <p:spPr/>
        <p:txBody>
          <a:bodyPr/>
          <a:lstStyle/>
          <a:p>
            <a:r>
              <a:rPr lang="en-GB" dirty="0"/>
              <a:t>© Data Codex | Everything about Data</a:t>
            </a:r>
            <a:endParaRPr lang="en-US" dirty="0"/>
          </a:p>
        </p:txBody>
      </p:sp>
      <p:sp>
        <p:nvSpPr>
          <p:cNvPr id="6" name="Slide Number Placeholder 5">
            <a:extLst>
              <a:ext uri="{FF2B5EF4-FFF2-40B4-BE49-F238E27FC236}">
                <a16:creationId xmlns="" xmlns:a16="http://schemas.microsoft.com/office/drawing/2014/main" id="{D2CAFF61-CC1B-6940-D410-ACD3F72F9F79}"/>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13" name="Block Arc 12"/>
          <p:cNvSpPr/>
          <p:nvPr/>
        </p:nvSpPr>
        <p:spPr>
          <a:xfrm>
            <a:off x="34196" y="408141"/>
            <a:ext cx="5788173" cy="5788173"/>
          </a:xfrm>
          <a:prstGeom prst="blockArc">
            <a:avLst>
              <a:gd name="adj1" fmla="val 18900000"/>
              <a:gd name="adj2" fmla="val 2700000"/>
              <a:gd name="adj3" fmla="val 373"/>
            </a:avLst>
          </a:prstGeom>
        </p:spPr>
        <p:style>
          <a:lnRef idx="2">
            <a:schemeClr val="accent4">
              <a:shade val="60000"/>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14" name="Freeform 13"/>
          <p:cNvSpPr/>
          <p:nvPr/>
        </p:nvSpPr>
        <p:spPr>
          <a:xfrm>
            <a:off x="5300220" y="1421486"/>
            <a:ext cx="5657899" cy="537502"/>
          </a:xfrm>
          <a:custGeom>
            <a:avLst/>
            <a:gdLst>
              <a:gd name="connsiteX0" fmla="*/ 0 w 5657899"/>
              <a:gd name="connsiteY0" fmla="*/ 0 h 537502"/>
              <a:gd name="connsiteX1" fmla="*/ 5657899 w 5657899"/>
              <a:gd name="connsiteY1" fmla="*/ 0 h 537502"/>
              <a:gd name="connsiteX2" fmla="*/ 5657899 w 5657899"/>
              <a:gd name="connsiteY2" fmla="*/ 537502 h 537502"/>
              <a:gd name="connsiteX3" fmla="*/ 0 w 5657899"/>
              <a:gd name="connsiteY3" fmla="*/ 537502 h 537502"/>
              <a:gd name="connsiteX4" fmla="*/ 0 w 5657899"/>
              <a:gd name="connsiteY4" fmla="*/ 0 h 53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99" h="537502">
                <a:moveTo>
                  <a:pt x="0" y="0"/>
                </a:moveTo>
                <a:lnTo>
                  <a:pt x="5657899" y="0"/>
                </a:lnTo>
                <a:lnTo>
                  <a:pt x="5657899" y="537502"/>
                </a:lnTo>
                <a:lnTo>
                  <a:pt x="0" y="537502"/>
                </a:lnTo>
                <a:lnTo>
                  <a:pt x="0" y="0"/>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2664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solidFill>
                  <a:srgbClr val="A53010"/>
                </a:solidFill>
              </a:rPr>
              <a:t>Customer</a:t>
            </a:r>
            <a:endParaRPr lang="en-US" sz="2800" kern="1200" dirty="0">
              <a:solidFill>
                <a:srgbClr val="A53010"/>
              </a:solidFill>
            </a:endParaRPr>
          </a:p>
        </p:txBody>
      </p:sp>
      <p:sp>
        <p:nvSpPr>
          <p:cNvPr id="15" name="Oval 14"/>
          <p:cNvSpPr/>
          <p:nvPr/>
        </p:nvSpPr>
        <p:spPr>
          <a:xfrm>
            <a:off x="4964281" y="1354298"/>
            <a:ext cx="671877" cy="671877"/>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Freeform 15"/>
          <p:cNvSpPr/>
          <p:nvPr/>
        </p:nvSpPr>
        <p:spPr>
          <a:xfrm>
            <a:off x="5685378" y="2227481"/>
            <a:ext cx="5272740" cy="537502"/>
          </a:xfrm>
          <a:custGeom>
            <a:avLst/>
            <a:gdLst>
              <a:gd name="connsiteX0" fmla="*/ 0 w 5272740"/>
              <a:gd name="connsiteY0" fmla="*/ 0 h 537502"/>
              <a:gd name="connsiteX1" fmla="*/ 5272740 w 5272740"/>
              <a:gd name="connsiteY1" fmla="*/ 0 h 537502"/>
              <a:gd name="connsiteX2" fmla="*/ 5272740 w 5272740"/>
              <a:gd name="connsiteY2" fmla="*/ 537502 h 537502"/>
              <a:gd name="connsiteX3" fmla="*/ 0 w 5272740"/>
              <a:gd name="connsiteY3" fmla="*/ 537502 h 537502"/>
              <a:gd name="connsiteX4" fmla="*/ 0 w 5272740"/>
              <a:gd name="connsiteY4" fmla="*/ 0 h 53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2740" h="537502">
                <a:moveTo>
                  <a:pt x="0" y="0"/>
                </a:moveTo>
                <a:lnTo>
                  <a:pt x="5272740" y="0"/>
                </a:lnTo>
                <a:lnTo>
                  <a:pt x="5272740" y="537502"/>
                </a:lnTo>
                <a:lnTo>
                  <a:pt x="0" y="537502"/>
                </a:lnTo>
                <a:lnTo>
                  <a:pt x="0" y="0"/>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2664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solidFill>
                  <a:srgbClr val="A53010"/>
                </a:solidFill>
              </a:rPr>
              <a:t>Product</a:t>
            </a:r>
            <a:endParaRPr lang="en-US" sz="2800" kern="1200" dirty="0">
              <a:solidFill>
                <a:srgbClr val="A53010"/>
              </a:solidFill>
            </a:endParaRPr>
          </a:p>
        </p:txBody>
      </p:sp>
      <p:sp>
        <p:nvSpPr>
          <p:cNvPr id="17" name="Oval 16"/>
          <p:cNvSpPr/>
          <p:nvPr/>
        </p:nvSpPr>
        <p:spPr>
          <a:xfrm>
            <a:off x="5349439" y="2160293"/>
            <a:ext cx="671877" cy="671877"/>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Freeform 17"/>
          <p:cNvSpPr/>
          <p:nvPr/>
        </p:nvSpPr>
        <p:spPr>
          <a:xfrm>
            <a:off x="5803591" y="3033476"/>
            <a:ext cx="5154528" cy="537502"/>
          </a:xfrm>
          <a:custGeom>
            <a:avLst/>
            <a:gdLst>
              <a:gd name="connsiteX0" fmla="*/ 0 w 5154528"/>
              <a:gd name="connsiteY0" fmla="*/ 0 h 537502"/>
              <a:gd name="connsiteX1" fmla="*/ 5154528 w 5154528"/>
              <a:gd name="connsiteY1" fmla="*/ 0 h 537502"/>
              <a:gd name="connsiteX2" fmla="*/ 5154528 w 5154528"/>
              <a:gd name="connsiteY2" fmla="*/ 537502 h 537502"/>
              <a:gd name="connsiteX3" fmla="*/ 0 w 5154528"/>
              <a:gd name="connsiteY3" fmla="*/ 537502 h 537502"/>
              <a:gd name="connsiteX4" fmla="*/ 0 w 5154528"/>
              <a:gd name="connsiteY4" fmla="*/ 0 h 53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4528" h="537502">
                <a:moveTo>
                  <a:pt x="0" y="0"/>
                </a:moveTo>
                <a:lnTo>
                  <a:pt x="5154528" y="0"/>
                </a:lnTo>
                <a:lnTo>
                  <a:pt x="5154528" y="537502"/>
                </a:lnTo>
                <a:lnTo>
                  <a:pt x="0" y="537502"/>
                </a:lnTo>
                <a:lnTo>
                  <a:pt x="0" y="0"/>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2664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solidFill>
                  <a:srgbClr val="A53010"/>
                </a:solidFill>
              </a:rPr>
              <a:t>Category</a:t>
            </a:r>
            <a:endParaRPr lang="en-US" sz="2800" kern="1200" dirty="0">
              <a:solidFill>
                <a:srgbClr val="A53010"/>
              </a:solidFill>
            </a:endParaRPr>
          </a:p>
        </p:txBody>
      </p:sp>
      <p:sp>
        <p:nvSpPr>
          <p:cNvPr id="19" name="Oval 18"/>
          <p:cNvSpPr/>
          <p:nvPr/>
        </p:nvSpPr>
        <p:spPr>
          <a:xfrm>
            <a:off x="5467652" y="2966288"/>
            <a:ext cx="671877" cy="671877"/>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Freeform 19"/>
          <p:cNvSpPr/>
          <p:nvPr/>
        </p:nvSpPr>
        <p:spPr>
          <a:xfrm>
            <a:off x="5685378" y="3839471"/>
            <a:ext cx="5272740" cy="537502"/>
          </a:xfrm>
          <a:custGeom>
            <a:avLst/>
            <a:gdLst>
              <a:gd name="connsiteX0" fmla="*/ 0 w 5272740"/>
              <a:gd name="connsiteY0" fmla="*/ 0 h 537502"/>
              <a:gd name="connsiteX1" fmla="*/ 5272740 w 5272740"/>
              <a:gd name="connsiteY1" fmla="*/ 0 h 537502"/>
              <a:gd name="connsiteX2" fmla="*/ 5272740 w 5272740"/>
              <a:gd name="connsiteY2" fmla="*/ 537502 h 537502"/>
              <a:gd name="connsiteX3" fmla="*/ 0 w 5272740"/>
              <a:gd name="connsiteY3" fmla="*/ 537502 h 537502"/>
              <a:gd name="connsiteX4" fmla="*/ 0 w 5272740"/>
              <a:gd name="connsiteY4" fmla="*/ 0 h 53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2740" h="537502">
                <a:moveTo>
                  <a:pt x="0" y="0"/>
                </a:moveTo>
                <a:lnTo>
                  <a:pt x="5272740" y="0"/>
                </a:lnTo>
                <a:lnTo>
                  <a:pt x="5272740" y="537502"/>
                </a:lnTo>
                <a:lnTo>
                  <a:pt x="0" y="537502"/>
                </a:lnTo>
                <a:lnTo>
                  <a:pt x="0" y="0"/>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2664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solidFill>
                  <a:srgbClr val="A53010"/>
                </a:solidFill>
              </a:rPr>
              <a:t>Regions</a:t>
            </a:r>
            <a:endParaRPr lang="en-US" sz="2800" kern="1200" dirty="0">
              <a:solidFill>
                <a:srgbClr val="A53010"/>
              </a:solidFill>
            </a:endParaRPr>
          </a:p>
        </p:txBody>
      </p:sp>
      <p:sp>
        <p:nvSpPr>
          <p:cNvPr id="21" name="Oval 20"/>
          <p:cNvSpPr/>
          <p:nvPr/>
        </p:nvSpPr>
        <p:spPr>
          <a:xfrm>
            <a:off x="5349439" y="3772283"/>
            <a:ext cx="671877" cy="671877"/>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Freeform 21"/>
          <p:cNvSpPr/>
          <p:nvPr/>
        </p:nvSpPr>
        <p:spPr>
          <a:xfrm>
            <a:off x="5300220" y="4645466"/>
            <a:ext cx="5657899" cy="537502"/>
          </a:xfrm>
          <a:custGeom>
            <a:avLst/>
            <a:gdLst>
              <a:gd name="connsiteX0" fmla="*/ 0 w 5657899"/>
              <a:gd name="connsiteY0" fmla="*/ 0 h 537502"/>
              <a:gd name="connsiteX1" fmla="*/ 5657899 w 5657899"/>
              <a:gd name="connsiteY1" fmla="*/ 0 h 537502"/>
              <a:gd name="connsiteX2" fmla="*/ 5657899 w 5657899"/>
              <a:gd name="connsiteY2" fmla="*/ 537502 h 537502"/>
              <a:gd name="connsiteX3" fmla="*/ 0 w 5657899"/>
              <a:gd name="connsiteY3" fmla="*/ 537502 h 537502"/>
              <a:gd name="connsiteX4" fmla="*/ 0 w 5657899"/>
              <a:gd name="connsiteY4" fmla="*/ 0 h 53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99" h="537502">
                <a:moveTo>
                  <a:pt x="0" y="0"/>
                </a:moveTo>
                <a:lnTo>
                  <a:pt x="5657899" y="0"/>
                </a:lnTo>
                <a:lnTo>
                  <a:pt x="5657899" y="537502"/>
                </a:lnTo>
                <a:lnTo>
                  <a:pt x="0" y="537502"/>
                </a:lnTo>
                <a:lnTo>
                  <a:pt x="0" y="0"/>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2664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solidFill>
                  <a:srgbClr val="A53010"/>
                </a:solidFill>
              </a:rPr>
              <a:t>Sales Transaction</a:t>
            </a:r>
            <a:endParaRPr lang="en-US" sz="2800" kern="1200" dirty="0">
              <a:solidFill>
                <a:srgbClr val="A53010"/>
              </a:solidFill>
            </a:endParaRPr>
          </a:p>
        </p:txBody>
      </p:sp>
      <p:sp>
        <p:nvSpPr>
          <p:cNvPr id="23" name="Oval 22"/>
          <p:cNvSpPr/>
          <p:nvPr/>
        </p:nvSpPr>
        <p:spPr>
          <a:xfrm>
            <a:off x="4964281" y="4578279"/>
            <a:ext cx="671877" cy="671877"/>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Rounded Rectangle 10"/>
          <p:cNvSpPr/>
          <p:nvPr/>
        </p:nvSpPr>
        <p:spPr>
          <a:xfrm>
            <a:off x="2673217" y="2623778"/>
            <a:ext cx="2304788" cy="1234238"/>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n w="0"/>
                <a:solidFill>
                  <a:schemeClr val="accent1"/>
                </a:solidFill>
                <a:effectLst>
                  <a:outerShdw blurRad="38100" dist="25400" dir="5400000" algn="ctr" rotWithShape="0">
                    <a:srgbClr val="6E747A">
                      <a:alpha val="43000"/>
                    </a:srgbClr>
                  </a:outerShdw>
                </a:effectLst>
              </a:rPr>
              <a:t>Tables Available</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19410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20" grpId="0" animBg="1"/>
      <p:bldP spid="22"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73092" y="1978687"/>
            <a:ext cx="7122885" cy="358286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logo for a data code&#10;&#10;Description automatically generated">
            <a:extLst>
              <a:ext uri="{FF2B5EF4-FFF2-40B4-BE49-F238E27FC236}">
                <a16:creationId xmlns="" xmlns:a16="http://schemas.microsoft.com/office/drawing/2014/main" id="{F71016FA-C415-9122-268D-65583A343B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61102" y="75152"/>
            <a:ext cx="938212" cy="938212"/>
          </a:xfrm>
        </p:spPr>
      </p:pic>
      <p:sp>
        <p:nvSpPr>
          <p:cNvPr id="4" name="Date Placeholder 3">
            <a:extLst>
              <a:ext uri="{FF2B5EF4-FFF2-40B4-BE49-F238E27FC236}">
                <a16:creationId xmlns="" xmlns:a16="http://schemas.microsoft.com/office/drawing/2014/main" id="{6CE48F00-26DA-23EB-98E3-9B36BB9BF64A}"/>
              </a:ext>
            </a:extLst>
          </p:cNvPr>
          <p:cNvSpPr>
            <a:spLocks noGrp="1"/>
          </p:cNvSpPr>
          <p:nvPr>
            <p:ph type="dt" sz="half" idx="10"/>
          </p:nvPr>
        </p:nvSpPr>
        <p:spPr/>
        <p:txBody>
          <a:bodyPr/>
          <a:lstStyle/>
          <a:p>
            <a:fld id="{328130A6-C0A6-4AC7-AEB2-1EC3EFC6AAE6}" type="datetime1">
              <a:rPr lang="en-US" smtClean="0"/>
              <a:t>5/13/2024</a:t>
            </a:fld>
            <a:endParaRPr lang="en-US" dirty="0"/>
          </a:p>
        </p:txBody>
      </p:sp>
      <p:sp>
        <p:nvSpPr>
          <p:cNvPr id="5" name="Footer Placeholder 4">
            <a:extLst>
              <a:ext uri="{FF2B5EF4-FFF2-40B4-BE49-F238E27FC236}">
                <a16:creationId xmlns="" xmlns:a16="http://schemas.microsoft.com/office/drawing/2014/main" id="{67F5D9F8-FFED-AA02-13AD-374A5E018B40}"/>
              </a:ext>
            </a:extLst>
          </p:cNvPr>
          <p:cNvSpPr>
            <a:spLocks noGrp="1"/>
          </p:cNvSpPr>
          <p:nvPr>
            <p:ph type="ftr" sz="quarter" idx="11"/>
          </p:nvPr>
        </p:nvSpPr>
        <p:spPr/>
        <p:txBody>
          <a:bodyPr/>
          <a:lstStyle/>
          <a:p>
            <a:r>
              <a:rPr lang="en-GB" dirty="0"/>
              <a:t>© Data Codex | Everything about Data</a:t>
            </a:r>
            <a:endParaRPr lang="en-US" dirty="0"/>
          </a:p>
        </p:txBody>
      </p:sp>
      <p:sp>
        <p:nvSpPr>
          <p:cNvPr id="6" name="Slide Number Placeholder 5">
            <a:extLst>
              <a:ext uri="{FF2B5EF4-FFF2-40B4-BE49-F238E27FC236}">
                <a16:creationId xmlns="" xmlns:a16="http://schemas.microsoft.com/office/drawing/2014/main" id="{D2CAFF61-CC1B-6940-D410-ACD3F72F9F79}"/>
              </a:ext>
            </a:extLst>
          </p:cNvPr>
          <p:cNvSpPr>
            <a:spLocks noGrp="1"/>
          </p:cNvSpPr>
          <p:nvPr>
            <p:ph type="sldNum" sz="quarter" idx="12"/>
          </p:nvPr>
        </p:nvSpPr>
        <p:spPr/>
        <p:txBody>
          <a:bodyPr/>
          <a:lstStyle/>
          <a:p>
            <a:fld id="{330EA680-D336-4FF7-8B7A-9848BB0A1C32}" type="slidenum">
              <a:rPr lang="en-US" smtClean="0"/>
              <a:t>3</a:t>
            </a:fld>
            <a:endParaRPr lang="en-US" dirty="0"/>
          </a:p>
        </p:txBody>
      </p:sp>
      <p:sp>
        <p:nvSpPr>
          <p:cNvPr id="3" name="Rounded Rectangle 2"/>
          <p:cNvSpPr/>
          <p:nvPr/>
        </p:nvSpPr>
        <p:spPr>
          <a:xfrm>
            <a:off x="2204581" y="1621696"/>
            <a:ext cx="2304789" cy="713983"/>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accent1"/>
                </a:solidFill>
                <a:effectLst>
                  <a:outerShdw blurRad="38100" dist="25400" dir="5400000" algn="ctr" rotWithShape="0">
                    <a:srgbClr val="6E747A">
                      <a:alpha val="43000"/>
                    </a:srgbClr>
                  </a:outerShdw>
                </a:effectLst>
              </a:rPr>
              <a:t>Question - 01</a:t>
            </a:r>
            <a:endParaRPr lang="en-US" sz="2400" dirty="0">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3530750" y="2490579"/>
            <a:ext cx="6139343" cy="2677656"/>
          </a:xfrm>
          <a:prstGeom prst="rect">
            <a:avLst/>
          </a:prstGeom>
          <a:noFill/>
        </p:spPr>
        <p:txBody>
          <a:bodyPr wrap="square" rtlCol="0">
            <a:spAutoFit/>
          </a:bodyPr>
          <a:lstStyle/>
          <a:p>
            <a:pPr algn="just"/>
            <a:r>
              <a:rPr lang="en-US" sz="2400" b="1" dirty="0" smtClean="0"/>
              <a:t>	</a:t>
            </a:r>
            <a:r>
              <a:rPr lang="en-US" sz="2400" b="1" dirty="0"/>
              <a:t>Analyze regional sales data to identify the top three product categories by total revenue in each region and calculate the percentage contribution of these categories to total sales, providing insights into regional preferences and revenue </a:t>
            </a:r>
            <a:r>
              <a:rPr lang="en-US" sz="2400" b="1" dirty="0" smtClean="0"/>
              <a:t>distribution.</a:t>
            </a:r>
            <a:endParaRPr lang="en-US" sz="2400" b="1" dirty="0"/>
          </a:p>
        </p:txBody>
      </p:sp>
    </p:spTree>
    <p:extLst>
      <p:ext uri="{BB962C8B-B14F-4D97-AF65-F5344CB8AC3E}">
        <p14:creationId xmlns:p14="http://schemas.microsoft.com/office/powerpoint/2010/main" val="3473973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73093" y="1765745"/>
            <a:ext cx="7047729" cy="370812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logo for a data code&#10;&#10;Description automatically generated">
            <a:extLst>
              <a:ext uri="{FF2B5EF4-FFF2-40B4-BE49-F238E27FC236}">
                <a16:creationId xmlns="" xmlns:a16="http://schemas.microsoft.com/office/drawing/2014/main" id="{F71016FA-C415-9122-268D-65583A343B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61102" y="75152"/>
            <a:ext cx="938212" cy="938212"/>
          </a:xfrm>
        </p:spPr>
      </p:pic>
      <p:sp>
        <p:nvSpPr>
          <p:cNvPr id="4" name="Date Placeholder 3">
            <a:extLst>
              <a:ext uri="{FF2B5EF4-FFF2-40B4-BE49-F238E27FC236}">
                <a16:creationId xmlns="" xmlns:a16="http://schemas.microsoft.com/office/drawing/2014/main" id="{6CE48F00-26DA-23EB-98E3-9B36BB9BF64A}"/>
              </a:ext>
            </a:extLst>
          </p:cNvPr>
          <p:cNvSpPr>
            <a:spLocks noGrp="1"/>
          </p:cNvSpPr>
          <p:nvPr>
            <p:ph type="dt" sz="half" idx="10"/>
          </p:nvPr>
        </p:nvSpPr>
        <p:spPr/>
        <p:txBody>
          <a:bodyPr/>
          <a:lstStyle/>
          <a:p>
            <a:fld id="{328130A6-C0A6-4AC7-AEB2-1EC3EFC6AAE6}" type="datetime1">
              <a:rPr lang="en-US" smtClean="0"/>
              <a:t>5/13/2024</a:t>
            </a:fld>
            <a:endParaRPr lang="en-US" dirty="0"/>
          </a:p>
        </p:txBody>
      </p:sp>
      <p:sp>
        <p:nvSpPr>
          <p:cNvPr id="5" name="Footer Placeholder 4">
            <a:extLst>
              <a:ext uri="{FF2B5EF4-FFF2-40B4-BE49-F238E27FC236}">
                <a16:creationId xmlns="" xmlns:a16="http://schemas.microsoft.com/office/drawing/2014/main" id="{67F5D9F8-FFED-AA02-13AD-374A5E018B40}"/>
              </a:ext>
            </a:extLst>
          </p:cNvPr>
          <p:cNvSpPr>
            <a:spLocks noGrp="1"/>
          </p:cNvSpPr>
          <p:nvPr>
            <p:ph type="ftr" sz="quarter" idx="11"/>
          </p:nvPr>
        </p:nvSpPr>
        <p:spPr/>
        <p:txBody>
          <a:bodyPr/>
          <a:lstStyle/>
          <a:p>
            <a:r>
              <a:rPr lang="en-GB" dirty="0"/>
              <a:t>© Data Codex | Everything about Data</a:t>
            </a:r>
            <a:endParaRPr lang="en-US" dirty="0"/>
          </a:p>
        </p:txBody>
      </p:sp>
      <p:sp>
        <p:nvSpPr>
          <p:cNvPr id="6" name="Slide Number Placeholder 5">
            <a:extLst>
              <a:ext uri="{FF2B5EF4-FFF2-40B4-BE49-F238E27FC236}">
                <a16:creationId xmlns="" xmlns:a16="http://schemas.microsoft.com/office/drawing/2014/main" id="{D2CAFF61-CC1B-6940-D410-ACD3F72F9F79}"/>
              </a:ext>
            </a:extLst>
          </p:cNvPr>
          <p:cNvSpPr>
            <a:spLocks noGrp="1"/>
          </p:cNvSpPr>
          <p:nvPr>
            <p:ph type="sldNum" sz="quarter" idx="12"/>
          </p:nvPr>
        </p:nvSpPr>
        <p:spPr/>
        <p:txBody>
          <a:bodyPr/>
          <a:lstStyle/>
          <a:p>
            <a:fld id="{330EA680-D336-4FF7-8B7A-9848BB0A1C32}" type="slidenum">
              <a:rPr lang="en-US" smtClean="0"/>
              <a:t>4</a:t>
            </a:fld>
            <a:endParaRPr lang="en-US" dirty="0"/>
          </a:p>
        </p:txBody>
      </p:sp>
      <p:sp>
        <p:nvSpPr>
          <p:cNvPr id="3" name="Rounded Rectangle 2"/>
          <p:cNvSpPr/>
          <p:nvPr/>
        </p:nvSpPr>
        <p:spPr>
          <a:xfrm>
            <a:off x="2204581" y="1408754"/>
            <a:ext cx="2304789" cy="713983"/>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accent1"/>
                </a:solidFill>
                <a:effectLst>
                  <a:outerShdw blurRad="38100" dist="25400" dir="5400000" algn="ctr" rotWithShape="0">
                    <a:srgbClr val="6E747A">
                      <a:alpha val="43000"/>
                    </a:srgbClr>
                  </a:outerShdw>
                </a:effectLst>
              </a:rPr>
              <a:t>Question - 02</a:t>
            </a:r>
            <a:endParaRPr lang="en-US" sz="2400" dirty="0">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3430542" y="2229207"/>
            <a:ext cx="5937337" cy="3046988"/>
          </a:xfrm>
          <a:prstGeom prst="rect">
            <a:avLst/>
          </a:prstGeom>
          <a:noFill/>
        </p:spPr>
        <p:txBody>
          <a:bodyPr wrap="square" rtlCol="0">
            <a:spAutoFit/>
          </a:bodyPr>
          <a:lstStyle/>
          <a:p>
            <a:pPr algn="just"/>
            <a:r>
              <a:rPr lang="en-US" sz="2400" b="1" dirty="0"/>
              <a:t>	</a:t>
            </a:r>
            <a:r>
              <a:rPr lang="en-US" sz="2400" b="1" dirty="0"/>
              <a:t>Write a T-SQL query to identify the top five best-selling products across all regions based on total sales revenue. Additionally, calculate the average purchase frequency and average spending per customer for each product category to assess customer engagement and product popularity.</a:t>
            </a:r>
            <a:endParaRPr lang="en-US" sz="2400" b="1" dirty="0"/>
          </a:p>
        </p:txBody>
      </p:sp>
    </p:spTree>
    <p:extLst>
      <p:ext uri="{BB962C8B-B14F-4D97-AF65-F5344CB8AC3E}">
        <p14:creationId xmlns:p14="http://schemas.microsoft.com/office/powerpoint/2010/main" val="3224403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73093" y="1339861"/>
            <a:ext cx="7236118" cy="369560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logo for a data code&#10;&#10;Description automatically generated">
            <a:extLst>
              <a:ext uri="{FF2B5EF4-FFF2-40B4-BE49-F238E27FC236}">
                <a16:creationId xmlns="" xmlns:a16="http://schemas.microsoft.com/office/drawing/2014/main" id="{F71016FA-C415-9122-268D-65583A343B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61102" y="75152"/>
            <a:ext cx="938212" cy="938212"/>
          </a:xfrm>
        </p:spPr>
      </p:pic>
      <p:sp>
        <p:nvSpPr>
          <p:cNvPr id="4" name="Date Placeholder 3">
            <a:extLst>
              <a:ext uri="{FF2B5EF4-FFF2-40B4-BE49-F238E27FC236}">
                <a16:creationId xmlns="" xmlns:a16="http://schemas.microsoft.com/office/drawing/2014/main" id="{6CE48F00-26DA-23EB-98E3-9B36BB9BF64A}"/>
              </a:ext>
            </a:extLst>
          </p:cNvPr>
          <p:cNvSpPr>
            <a:spLocks noGrp="1"/>
          </p:cNvSpPr>
          <p:nvPr>
            <p:ph type="dt" sz="half" idx="10"/>
          </p:nvPr>
        </p:nvSpPr>
        <p:spPr/>
        <p:txBody>
          <a:bodyPr/>
          <a:lstStyle/>
          <a:p>
            <a:fld id="{328130A6-C0A6-4AC7-AEB2-1EC3EFC6AAE6}" type="datetime1">
              <a:rPr lang="en-US" smtClean="0"/>
              <a:t>5/13/2024</a:t>
            </a:fld>
            <a:endParaRPr lang="en-US" dirty="0"/>
          </a:p>
        </p:txBody>
      </p:sp>
      <p:sp>
        <p:nvSpPr>
          <p:cNvPr id="5" name="Footer Placeholder 4">
            <a:extLst>
              <a:ext uri="{FF2B5EF4-FFF2-40B4-BE49-F238E27FC236}">
                <a16:creationId xmlns="" xmlns:a16="http://schemas.microsoft.com/office/drawing/2014/main" id="{67F5D9F8-FFED-AA02-13AD-374A5E018B40}"/>
              </a:ext>
            </a:extLst>
          </p:cNvPr>
          <p:cNvSpPr>
            <a:spLocks noGrp="1"/>
          </p:cNvSpPr>
          <p:nvPr>
            <p:ph type="ftr" sz="quarter" idx="11"/>
          </p:nvPr>
        </p:nvSpPr>
        <p:spPr/>
        <p:txBody>
          <a:bodyPr/>
          <a:lstStyle/>
          <a:p>
            <a:r>
              <a:rPr lang="en-GB" dirty="0"/>
              <a:t>© Data Codex | Everything about Data</a:t>
            </a:r>
            <a:endParaRPr lang="en-US" dirty="0"/>
          </a:p>
        </p:txBody>
      </p:sp>
      <p:sp>
        <p:nvSpPr>
          <p:cNvPr id="6" name="Slide Number Placeholder 5">
            <a:extLst>
              <a:ext uri="{FF2B5EF4-FFF2-40B4-BE49-F238E27FC236}">
                <a16:creationId xmlns="" xmlns:a16="http://schemas.microsoft.com/office/drawing/2014/main" id="{D2CAFF61-CC1B-6940-D410-ACD3F72F9F79}"/>
              </a:ext>
            </a:extLst>
          </p:cNvPr>
          <p:cNvSpPr>
            <a:spLocks noGrp="1"/>
          </p:cNvSpPr>
          <p:nvPr>
            <p:ph type="sldNum" sz="quarter" idx="12"/>
          </p:nvPr>
        </p:nvSpPr>
        <p:spPr/>
        <p:txBody>
          <a:bodyPr/>
          <a:lstStyle/>
          <a:p>
            <a:fld id="{330EA680-D336-4FF7-8B7A-9848BB0A1C32}" type="slidenum">
              <a:rPr lang="en-US" smtClean="0"/>
              <a:t>5</a:t>
            </a:fld>
            <a:endParaRPr lang="en-US" dirty="0"/>
          </a:p>
        </p:txBody>
      </p:sp>
      <p:sp>
        <p:nvSpPr>
          <p:cNvPr id="3" name="Rounded Rectangle 2"/>
          <p:cNvSpPr/>
          <p:nvPr/>
        </p:nvSpPr>
        <p:spPr>
          <a:xfrm>
            <a:off x="2204581" y="982870"/>
            <a:ext cx="2304789" cy="713983"/>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accent1"/>
                </a:solidFill>
                <a:effectLst>
                  <a:outerShdw blurRad="38100" dist="25400" dir="5400000" algn="ctr" rotWithShape="0">
                    <a:srgbClr val="6E747A">
                      <a:alpha val="43000"/>
                    </a:srgbClr>
                  </a:outerShdw>
                </a:effectLst>
              </a:rPr>
              <a:t>Question - 03</a:t>
            </a:r>
            <a:endParaRPr lang="en-US" sz="2400" dirty="0">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3371963" y="2126907"/>
            <a:ext cx="6438378" cy="2246769"/>
          </a:xfrm>
          <a:prstGeom prst="rect">
            <a:avLst/>
          </a:prstGeom>
          <a:noFill/>
        </p:spPr>
        <p:txBody>
          <a:bodyPr wrap="square" rtlCol="0">
            <a:spAutoFit/>
          </a:bodyPr>
          <a:lstStyle/>
          <a:p>
            <a:pPr algn="just"/>
            <a:r>
              <a:rPr lang="en-US" sz="2400" b="1" dirty="0"/>
              <a:t>	</a:t>
            </a:r>
            <a:r>
              <a:rPr lang="en-US" sz="2800" b="1" dirty="0"/>
              <a:t>Write a T-SQL query to calculate the total number of purchases and average spending per customer for each product category highest to </a:t>
            </a:r>
            <a:r>
              <a:rPr lang="en-US" sz="2800" b="1" dirty="0" smtClean="0"/>
              <a:t>lowest.</a:t>
            </a:r>
            <a:endParaRPr lang="en-US" sz="2800" b="1" dirty="0"/>
          </a:p>
        </p:txBody>
      </p:sp>
    </p:spTree>
    <p:extLst>
      <p:ext uri="{BB962C8B-B14F-4D97-AF65-F5344CB8AC3E}">
        <p14:creationId xmlns:p14="http://schemas.microsoft.com/office/powerpoint/2010/main" val="3767214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logo for a data code&#10;&#10;Description automatically generated">
            <a:extLst>
              <a:ext uri="{FF2B5EF4-FFF2-40B4-BE49-F238E27FC236}">
                <a16:creationId xmlns="" xmlns:a16="http://schemas.microsoft.com/office/drawing/2014/main" id="{F71016FA-C415-9122-268D-65583A343B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61102" y="75152"/>
            <a:ext cx="938212" cy="938212"/>
          </a:xfrm>
        </p:spPr>
      </p:pic>
      <p:sp>
        <p:nvSpPr>
          <p:cNvPr id="4" name="Date Placeholder 3">
            <a:extLst>
              <a:ext uri="{FF2B5EF4-FFF2-40B4-BE49-F238E27FC236}">
                <a16:creationId xmlns="" xmlns:a16="http://schemas.microsoft.com/office/drawing/2014/main" id="{6CE48F00-26DA-23EB-98E3-9B36BB9BF64A}"/>
              </a:ext>
            </a:extLst>
          </p:cNvPr>
          <p:cNvSpPr>
            <a:spLocks noGrp="1"/>
          </p:cNvSpPr>
          <p:nvPr>
            <p:ph type="dt" sz="half" idx="10"/>
          </p:nvPr>
        </p:nvSpPr>
        <p:spPr/>
        <p:txBody>
          <a:bodyPr/>
          <a:lstStyle/>
          <a:p>
            <a:fld id="{328130A6-C0A6-4AC7-AEB2-1EC3EFC6AAE6}" type="datetime1">
              <a:rPr lang="en-US" smtClean="0"/>
              <a:t>5/13/2024</a:t>
            </a:fld>
            <a:endParaRPr lang="en-US"/>
          </a:p>
        </p:txBody>
      </p:sp>
      <p:sp>
        <p:nvSpPr>
          <p:cNvPr id="5" name="Footer Placeholder 4">
            <a:extLst>
              <a:ext uri="{FF2B5EF4-FFF2-40B4-BE49-F238E27FC236}">
                <a16:creationId xmlns="" xmlns:a16="http://schemas.microsoft.com/office/drawing/2014/main" id="{67F5D9F8-FFED-AA02-13AD-374A5E018B40}"/>
              </a:ext>
            </a:extLst>
          </p:cNvPr>
          <p:cNvSpPr>
            <a:spLocks noGrp="1"/>
          </p:cNvSpPr>
          <p:nvPr>
            <p:ph type="ftr" sz="quarter" idx="11"/>
          </p:nvPr>
        </p:nvSpPr>
        <p:spPr/>
        <p:txBody>
          <a:bodyPr/>
          <a:lstStyle/>
          <a:p>
            <a:r>
              <a:rPr lang="en-GB" dirty="0"/>
              <a:t>© Data Codex | Everything about Data</a:t>
            </a:r>
            <a:endParaRPr lang="en-US" dirty="0"/>
          </a:p>
        </p:txBody>
      </p:sp>
      <p:sp>
        <p:nvSpPr>
          <p:cNvPr id="6" name="Slide Number Placeholder 5">
            <a:extLst>
              <a:ext uri="{FF2B5EF4-FFF2-40B4-BE49-F238E27FC236}">
                <a16:creationId xmlns="" xmlns:a16="http://schemas.microsoft.com/office/drawing/2014/main" id="{D2CAFF61-CC1B-6940-D410-ACD3F72F9F79}"/>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2" name="TextBox 1"/>
          <p:cNvSpPr txBox="1"/>
          <p:nvPr/>
        </p:nvSpPr>
        <p:spPr>
          <a:xfrm>
            <a:off x="4446740" y="2693096"/>
            <a:ext cx="3281819" cy="1200329"/>
          </a:xfrm>
          <a:prstGeom prst="rect">
            <a:avLst/>
          </a:prstGeom>
          <a:noFill/>
        </p:spPr>
        <p:txBody>
          <a:bodyPr wrap="square" rtlCol="0">
            <a:spAutoFit/>
          </a:bodyPr>
          <a:lstStyle/>
          <a:p>
            <a:r>
              <a:rPr lang="en-US" sz="7200" b="1" dirty="0" smtClean="0"/>
              <a:t>Demo</a:t>
            </a:r>
            <a:endParaRPr lang="en-US" sz="7200" b="1" dirty="0"/>
          </a:p>
        </p:txBody>
      </p:sp>
    </p:spTree>
    <p:extLst>
      <p:ext uri="{BB962C8B-B14F-4D97-AF65-F5344CB8AC3E}">
        <p14:creationId xmlns:p14="http://schemas.microsoft.com/office/powerpoint/2010/main" val="742556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logo for a data code&#10;&#10;Description automatically generated">
            <a:extLst>
              <a:ext uri="{FF2B5EF4-FFF2-40B4-BE49-F238E27FC236}">
                <a16:creationId xmlns="" xmlns:a16="http://schemas.microsoft.com/office/drawing/2014/main" id="{F71016FA-C415-9122-268D-65583A343B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61102" y="75152"/>
            <a:ext cx="938212" cy="938212"/>
          </a:xfrm>
        </p:spPr>
      </p:pic>
      <p:sp>
        <p:nvSpPr>
          <p:cNvPr id="4" name="Date Placeholder 3">
            <a:extLst>
              <a:ext uri="{FF2B5EF4-FFF2-40B4-BE49-F238E27FC236}">
                <a16:creationId xmlns="" xmlns:a16="http://schemas.microsoft.com/office/drawing/2014/main" id="{6CE48F00-26DA-23EB-98E3-9B36BB9BF64A}"/>
              </a:ext>
            </a:extLst>
          </p:cNvPr>
          <p:cNvSpPr>
            <a:spLocks noGrp="1"/>
          </p:cNvSpPr>
          <p:nvPr>
            <p:ph type="dt" sz="half" idx="10"/>
          </p:nvPr>
        </p:nvSpPr>
        <p:spPr/>
        <p:txBody>
          <a:bodyPr/>
          <a:lstStyle/>
          <a:p>
            <a:fld id="{328130A6-C0A6-4AC7-AEB2-1EC3EFC6AAE6}" type="datetime1">
              <a:rPr lang="en-US" smtClean="0"/>
              <a:t>5/13/2024</a:t>
            </a:fld>
            <a:endParaRPr lang="en-US"/>
          </a:p>
        </p:txBody>
      </p:sp>
      <p:sp>
        <p:nvSpPr>
          <p:cNvPr id="5" name="Footer Placeholder 4">
            <a:extLst>
              <a:ext uri="{FF2B5EF4-FFF2-40B4-BE49-F238E27FC236}">
                <a16:creationId xmlns="" xmlns:a16="http://schemas.microsoft.com/office/drawing/2014/main" id="{67F5D9F8-FFED-AA02-13AD-374A5E018B40}"/>
              </a:ext>
            </a:extLst>
          </p:cNvPr>
          <p:cNvSpPr>
            <a:spLocks noGrp="1"/>
          </p:cNvSpPr>
          <p:nvPr>
            <p:ph type="ftr" sz="quarter" idx="11"/>
          </p:nvPr>
        </p:nvSpPr>
        <p:spPr/>
        <p:txBody>
          <a:bodyPr/>
          <a:lstStyle/>
          <a:p>
            <a:r>
              <a:rPr lang="en-GB" dirty="0"/>
              <a:t>© Data Codex | Everything about Data</a:t>
            </a:r>
            <a:endParaRPr lang="en-US" dirty="0"/>
          </a:p>
        </p:txBody>
      </p:sp>
      <p:sp>
        <p:nvSpPr>
          <p:cNvPr id="6" name="Slide Number Placeholder 5">
            <a:extLst>
              <a:ext uri="{FF2B5EF4-FFF2-40B4-BE49-F238E27FC236}">
                <a16:creationId xmlns="" xmlns:a16="http://schemas.microsoft.com/office/drawing/2014/main" id="{D2CAFF61-CC1B-6940-D410-ACD3F72F9F79}"/>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2" name="TextBox 1"/>
          <p:cNvSpPr txBox="1"/>
          <p:nvPr/>
        </p:nvSpPr>
        <p:spPr>
          <a:xfrm>
            <a:off x="3908121" y="2139881"/>
            <a:ext cx="4296427" cy="1015663"/>
          </a:xfrm>
          <a:prstGeom prst="rect">
            <a:avLst/>
          </a:prstGeom>
          <a:noFill/>
        </p:spPr>
        <p:txBody>
          <a:bodyPr wrap="square" rtlCol="0">
            <a:spAutoFit/>
          </a:bodyPr>
          <a:lstStyle/>
          <a:p>
            <a:pPr algn="ctr"/>
            <a:r>
              <a:rPr lang="en-US" sz="6000" b="1" dirty="0" smtClean="0"/>
              <a:t>Thank You</a:t>
            </a:r>
            <a:endParaRPr lang="en-US" sz="6000" b="1" dirty="0"/>
          </a:p>
        </p:txBody>
      </p:sp>
      <p:pic>
        <p:nvPicPr>
          <p:cNvPr id="1026" name="Picture 2" descr="YouTube Subscribe button png vector + Notification Bell | Youtube logo,  First youtube video ideas, Youtube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5936" y="4969227"/>
            <a:ext cx="2673275" cy="9921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Like button YouTube Social media Computer Icons - youtube png download -  1280*1280 - Free Transparent Like Button png Download. - Clip Art Libr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2824" y="4689943"/>
            <a:ext cx="1276844" cy="104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7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491</TotalTime>
  <Words>85</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20</cp:revision>
  <dcterms:created xsi:type="dcterms:W3CDTF">2024-05-06T17:45:44Z</dcterms:created>
  <dcterms:modified xsi:type="dcterms:W3CDTF">2024-05-13T17:00:50Z</dcterms:modified>
</cp:coreProperties>
</file>