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DC#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Created by Dylan Barnes, Ryan </a:t>
            </a:r>
            <a:r>
              <a:rPr lang="en-US" dirty="0" err="1"/>
              <a:t>Kilbride</a:t>
            </a:r>
            <a:r>
              <a:rPr lang="en-US" dirty="0"/>
              <a:t>, and Cameron </a:t>
            </a:r>
            <a:r>
              <a:rPr lang="en-US" dirty="0" err="1"/>
              <a:t>Kerbaugh</a:t>
            </a:r>
            <a:endParaRPr lang="en-US" dirty="0"/>
          </a:p>
          <a:p>
            <a:r>
              <a:rPr lang="en-US" dirty="0"/>
              <a:t>Part of DC# (Data Control Sharp) Software Suite</a:t>
            </a:r>
          </a:p>
        </p:txBody>
      </p:sp>
    </p:spTree>
    <p:extLst>
      <p:ext uri="{BB962C8B-B14F-4D97-AF65-F5344CB8AC3E}">
        <p14:creationId xmlns:p14="http://schemas.microsoft.com/office/powerpoint/2010/main" val="373399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Main Interface – Form1()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30" y="744500"/>
            <a:ext cx="3113905" cy="2849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03" b="567"/>
          <a:stretch/>
        </p:blipFill>
        <p:spPr>
          <a:xfrm>
            <a:off x="6205916" y="2533136"/>
            <a:ext cx="5446504" cy="353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32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2015</a:t>
            </a:r>
          </a:p>
          <a:p>
            <a:r>
              <a:rPr lang="en-US" dirty="0"/>
              <a:t>C# and .NET Framework</a:t>
            </a:r>
          </a:p>
          <a:p>
            <a:r>
              <a:rPr lang="en-US" dirty="0"/>
              <a:t>Team Foundation Server</a:t>
            </a:r>
          </a:p>
          <a:p>
            <a:r>
              <a:rPr lang="en-US" dirty="0"/>
              <a:t>JSON.NET</a:t>
            </a:r>
          </a:p>
          <a:p>
            <a:r>
              <a:rPr lang="en-US" dirty="0" err="1"/>
              <a:t>CommandLine</a:t>
            </a:r>
            <a:r>
              <a:rPr lang="en-US" dirty="0"/>
              <a:t> Parser</a:t>
            </a:r>
          </a:p>
        </p:txBody>
      </p:sp>
    </p:spTree>
    <p:extLst>
      <p:ext uri="{BB962C8B-B14F-4D97-AF65-F5344CB8AC3E}">
        <p14:creationId xmlns:p14="http://schemas.microsoft.com/office/powerpoint/2010/main" val="112256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as an open source project on Github.</a:t>
            </a:r>
          </a:p>
          <a:p>
            <a:r>
              <a:rPr lang="en-US" dirty="0"/>
              <a:t>Incorporate in a large software suite known as DC#.</a:t>
            </a:r>
          </a:p>
          <a:p>
            <a:r>
              <a:rPr lang="en-US" dirty="0"/>
              <a:t>Continue development after graduation.</a:t>
            </a:r>
          </a:p>
          <a:p>
            <a:r>
              <a:rPr lang="en-US" dirty="0"/>
              <a:t>Encourage others to partake in development.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782" y="4618863"/>
            <a:ext cx="2601686" cy="13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8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pbs.twimg.com/profile_images/558329813782376448/H2cb-84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24" y="151942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4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Broad Overview of DC#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convert between data files, such as XML, JSON, and CSV.</a:t>
            </a:r>
          </a:p>
          <a:p>
            <a:r>
              <a:rPr lang="en-US" dirty="0"/>
              <a:t>Easy to use through a GUI, Command-Line, or C# Library.</a:t>
            </a:r>
          </a:p>
          <a:p>
            <a:r>
              <a:rPr lang="en-US" dirty="0"/>
              <a:t>Intuitive functionality through all types of interfaces.</a:t>
            </a:r>
          </a:p>
          <a:p>
            <a:r>
              <a:rPr lang="en-US" dirty="0"/>
              <a:t>Parsing options for each file type.</a:t>
            </a:r>
          </a:p>
          <a:p>
            <a:r>
              <a:rPr lang="en-US" dirty="0"/>
              <a:t>Data view via a data grid generated after parsing.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767" y="435782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Agile methodology was used throughout the development of DC# Converter.</a:t>
            </a:r>
          </a:p>
          <a:p>
            <a:r>
              <a:rPr lang="en-US" dirty="0"/>
              <a:t>Agile involves iteratively implementing features and creating documentation after the fact.</a:t>
            </a:r>
          </a:p>
          <a:p>
            <a:r>
              <a:rPr lang="en-US" dirty="0"/>
              <a:t>Used Team Foundation Server to manage sprints.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22217" y="1895261"/>
            <a:ext cx="3067478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55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727023"/>
            <a:ext cx="3474720" cy="807720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634373"/>
            <a:ext cx="3474720" cy="4023360"/>
          </a:xfrm>
        </p:spPr>
        <p:txBody>
          <a:bodyPr/>
          <a:lstStyle/>
          <a:p>
            <a:r>
              <a:rPr lang="en-US" dirty="0"/>
              <a:t>Specify input/output file types.</a:t>
            </a:r>
          </a:p>
          <a:p>
            <a:r>
              <a:rPr lang="en-US" dirty="0"/>
              <a:t>Portability via GUI, Command-Line, and Library.</a:t>
            </a:r>
          </a:p>
          <a:p>
            <a:r>
              <a:rPr lang="en-US" dirty="0"/>
              <a:t>Data View is generated during parsing to display file contents.</a:t>
            </a:r>
          </a:p>
          <a:p>
            <a:r>
              <a:rPr lang="en-US" dirty="0"/>
              <a:t>Output File Options.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727023"/>
            <a:ext cx="3474720" cy="813171"/>
          </a:xfrm>
        </p:spPr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560231"/>
            <a:ext cx="3474720" cy="3382472"/>
          </a:xfrm>
        </p:spPr>
        <p:txBody>
          <a:bodyPr/>
          <a:lstStyle/>
          <a:p>
            <a:r>
              <a:rPr lang="en-US" dirty="0"/>
              <a:t>Select remote files via a URL to be converted.</a:t>
            </a:r>
          </a:p>
          <a:p>
            <a:r>
              <a:rPr lang="en-US" dirty="0"/>
              <a:t>Interface with other members of the DC# Software 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Diagram 1 – Graphical User Interface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71" y="1016455"/>
            <a:ext cx="7585451" cy="49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Diagram 2 – Command Line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20" y="663323"/>
            <a:ext cx="6939653" cy="54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6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Diagram 3 – C#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18" y="818497"/>
            <a:ext cx="6657242" cy="51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2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Diagrams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Broad Class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53" y="815059"/>
            <a:ext cx="583011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1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Diagrams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Specific Classes Example – DCS_JSON, DCS_XML, and DCS_CSV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16" y="1723011"/>
            <a:ext cx="8013593" cy="32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26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145</TotalTime>
  <Words>283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DC# Converter</vt:lpstr>
      <vt:lpstr>A Broad Overview of DC# Converter</vt:lpstr>
      <vt:lpstr>Agile Methodology</vt:lpstr>
      <vt:lpstr>Features</vt:lpstr>
      <vt:lpstr>UML Use Case Diagrams</vt:lpstr>
      <vt:lpstr>UML Use Case Diagrams</vt:lpstr>
      <vt:lpstr>UML Use Case Diagrams</vt:lpstr>
      <vt:lpstr>Code Diagrams</vt:lpstr>
      <vt:lpstr>Code Diagrams</vt:lpstr>
      <vt:lpstr>Graphical User Interface</vt:lpstr>
      <vt:lpstr>Design Tools and Resources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DC# Manager</dc:title>
  <dc:creator>Dylan Barnes</dc:creator>
  <cp:lastModifiedBy>Dylan Barnes</cp:lastModifiedBy>
  <cp:revision>22</cp:revision>
  <dcterms:created xsi:type="dcterms:W3CDTF">2016-04-24T01:03:00Z</dcterms:created>
  <dcterms:modified xsi:type="dcterms:W3CDTF">2016-04-27T23:28:47Z</dcterms:modified>
</cp:coreProperties>
</file>