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DC#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Dylan Barnes and Jacob Visser</a:t>
            </a:r>
          </a:p>
          <a:p>
            <a:r>
              <a:rPr lang="en-US" dirty="0"/>
              <a:t>Part of DC# (Data Control Sharp) Software Suite</a:t>
            </a:r>
          </a:p>
        </p:txBody>
      </p:sp>
    </p:spTree>
    <p:extLst>
      <p:ext uri="{BB962C8B-B14F-4D97-AF65-F5344CB8AC3E}">
        <p14:creationId xmlns:p14="http://schemas.microsoft.com/office/powerpoint/2010/main" val="373399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Tools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2015</a:t>
            </a:r>
          </a:p>
          <a:p>
            <a:r>
              <a:rPr lang="en-US" dirty="0"/>
              <a:t>C# and .NET Framework</a:t>
            </a:r>
          </a:p>
          <a:p>
            <a:r>
              <a:rPr lang="en-US" dirty="0"/>
              <a:t>Team Foundation Server</a:t>
            </a:r>
          </a:p>
          <a:p>
            <a:r>
              <a:rPr lang="en-US" dirty="0"/>
              <a:t>Azure Database Services</a:t>
            </a:r>
          </a:p>
          <a:p>
            <a:r>
              <a:rPr lang="en-US" dirty="0"/>
              <a:t>SQL Server Management Studio</a:t>
            </a:r>
          </a:p>
          <a:p>
            <a:r>
              <a:rPr lang="en-US" dirty="0"/>
              <a:t>DC# Converter</a:t>
            </a:r>
          </a:p>
          <a:p>
            <a:r>
              <a:rPr lang="en-US" dirty="0"/>
              <a:t>Damerau Levenshtein Algorithm</a:t>
            </a:r>
          </a:p>
        </p:txBody>
      </p:sp>
    </p:spTree>
    <p:extLst>
      <p:ext uri="{BB962C8B-B14F-4D97-AF65-F5344CB8AC3E}">
        <p14:creationId xmlns:p14="http://schemas.microsoft.com/office/powerpoint/2010/main" val="112256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 as an open source project on Github.</a:t>
            </a:r>
          </a:p>
          <a:p>
            <a:r>
              <a:rPr lang="en-US" dirty="0"/>
              <a:t>Incorporate in a large software suite known as DC#.</a:t>
            </a:r>
          </a:p>
          <a:p>
            <a:r>
              <a:rPr lang="en-US" dirty="0"/>
              <a:t>Continue development after graduation.</a:t>
            </a:r>
          </a:p>
          <a:p>
            <a:r>
              <a:rPr lang="en-US" dirty="0"/>
              <a:t>Encourage others to partake in development.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782" y="4618863"/>
            <a:ext cx="2601686" cy="136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8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Broad Overview of DC#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to be an open source database management system.</a:t>
            </a:r>
          </a:p>
          <a:p>
            <a:r>
              <a:rPr lang="en-US" dirty="0"/>
              <a:t>Easy to use through a GUI, Command-Line, or C# Library.</a:t>
            </a:r>
          </a:p>
          <a:p>
            <a:r>
              <a:rPr lang="en-US" dirty="0"/>
              <a:t>Allows users to create and export database tables from data files such as CSV, XML, and JSON through the power of DC# Converter.</a:t>
            </a:r>
          </a:p>
          <a:p>
            <a:r>
              <a:rPr lang="en-US" dirty="0"/>
              <a:t>Full user management support.</a:t>
            </a:r>
          </a:p>
          <a:p>
            <a:r>
              <a:rPr lang="en-US" dirty="0"/>
              <a:t>Connects to various types of databases, including cloud-based databases.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767" y="4357823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Agile methodology was used throughout the development of DC# Manager.</a:t>
            </a:r>
          </a:p>
          <a:p>
            <a:r>
              <a:rPr lang="en-US" dirty="0"/>
              <a:t>Agile involves iteratively implementing features and creating documentation after the fact.</a:t>
            </a:r>
          </a:p>
          <a:p>
            <a:r>
              <a:rPr lang="en-US" dirty="0"/>
              <a:t>Used Team Foundation Server to manage sprints.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22217" y="1885735"/>
            <a:ext cx="3067478" cy="3086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855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727023"/>
            <a:ext cx="3474720" cy="807720"/>
          </a:xfrm>
        </p:spPr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634373"/>
            <a:ext cx="3474720" cy="4023360"/>
          </a:xfrm>
        </p:spPr>
        <p:txBody>
          <a:bodyPr/>
          <a:lstStyle/>
          <a:p>
            <a:r>
              <a:rPr lang="en-US" dirty="0"/>
              <a:t>Store data by dynamically creating data tables from data files.</a:t>
            </a:r>
          </a:p>
          <a:p>
            <a:r>
              <a:rPr lang="en-US" dirty="0"/>
              <a:t>With proper permissions, edit data in the database.</a:t>
            </a:r>
          </a:p>
          <a:p>
            <a:r>
              <a:rPr lang="en-US" dirty="0"/>
              <a:t>Perform queries for content across the database using an intuitive search.</a:t>
            </a:r>
          </a:p>
          <a:p>
            <a:r>
              <a:rPr lang="en-US" dirty="0"/>
              <a:t>Portability through various interfaces.</a:t>
            </a:r>
          </a:p>
          <a:p>
            <a:r>
              <a:rPr lang="en-US" dirty="0"/>
              <a:t>Restricted access.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727023"/>
            <a:ext cx="3474720" cy="813171"/>
          </a:xfrm>
        </p:spPr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560231"/>
            <a:ext cx="3474720" cy="2369215"/>
          </a:xfrm>
        </p:spPr>
        <p:txBody>
          <a:bodyPr/>
          <a:lstStyle/>
          <a:p>
            <a:r>
              <a:rPr lang="en-US" dirty="0"/>
              <a:t>Connect to various databases, including cloud-based.</a:t>
            </a:r>
          </a:p>
          <a:p>
            <a:r>
              <a:rPr lang="en-US" dirty="0"/>
              <a:t>Create users through the GUI.</a:t>
            </a:r>
          </a:p>
          <a:p>
            <a:r>
              <a:rPr lang="en-US" dirty="0"/>
              <a:t>Export data tables to a data file.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912" y="5434197"/>
            <a:ext cx="7425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Note: Supported data file types include XML, CSV, and JSON. Parsing is performed by DC# Converter.</a:t>
            </a:r>
          </a:p>
        </p:txBody>
      </p:sp>
    </p:spTree>
    <p:extLst>
      <p:ext uri="{BB962C8B-B14F-4D97-AF65-F5344CB8AC3E}">
        <p14:creationId xmlns:p14="http://schemas.microsoft.com/office/powerpoint/2010/main" val="51679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Use Case Diagrams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7005" t="2318" r="8061" b="2824"/>
          <a:stretch/>
        </p:blipFill>
        <p:spPr>
          <a:xfrm>
            <a:off x="3719384" y="1143000"/>
            <a:ext cx="7920680" cy="465719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Diagram 1 – Database Manipulation</a:t>
            </a:r>
          </a:p>
        </p:txBody>
      </p:sp>
    </p:spTree>
    <p:extLst>
      <p:ext uri="{BB962C8B-B14F-4D97-AF65-F5344CB8AC3E}">
        <p14:creationId xmlns:p14="http://schemas.microsoft.com/office/powerpoint/2010/main" val="406553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Use Case Diagrams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25" r="325" b="1049"/>
          <a:stretch/>
        </p:blipFill>
        <p:spPr>
          <a:xfrm>
            <a:off x="3570644" y="767419"/>
            <a:ext cx="8115230" cy="527503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Diagram 2 – Manager Login</a:t>
            </a:r>
          </a:p>
        </p:txBody>
      </p:sp>
    </p:spTree>
    <p:extLst>
      <p:ext uri="{BB962C8B-B14F-4D97-AF65-F5344CB8AC3E}">
        <p14:creationId xmlns:p14="http://schemas.microsoft.com/office/powerpoint/2010/main" val="255046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Diagrams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20" r="1321"/>
          <a:stretch/>
        </p:blipFill>
        <p:spPr>
          <a:xfrm>
            <a:off x="3540716" y="741406"/>
            <a:ext cx="8136419" cy="533811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Broad Class Overview</a:t>
            </a:r>
          </a:p>
        </p:txBody>
      </p:sp>
    </p:spTree>
    <p:extLst>
      <p:ext uri="{BB962C8B-B14F-4D97-AF65-F5344CB8AC3E}">
        <p14:creationId xmlns:p14="http://schemas.microsoft.com/office/powerpoint/2010/main" val="136421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Diagrams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Specific Class Example – DCS_SEARCH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0" y="1705352"/>
            <a:ext cx="8255363" cy="357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5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Main Interface – Form1()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6" b="436"/>
          <a:stretch/>
        </p:blipFill>
        <p:spPr>
          <a:xfrm>
            <a:off x="3805877" y="758604"/>
            <a:ext cx="7671541" cy="532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2543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99</TotalTime>
  <Words>320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Wingdings 2</vt:lpstr>
      <vt:lpstr>Frame</vt:lpstr>
      <vt:lpstr>DC# Manager</vt:lpstr>
      <vt:lpstr>A Broad Overview of DC# Manager</vt:lpstr>
      <vt:lpstr>Agile Methodology</vt:lpstr>
      <vt:lpstr>Features</vt:lpstr>
      <vt:lpstr>UML Use Case Diagrams</vt:lpstr>
      <vt:lpstr>UML Use Case Diagrams</vt:lpstr>
      <vt:lpstr>Code Diagrams</vt:lpstr>
      <vt:lpstr>Code Diagrams</vt:lpstr>
      <vt:lpstr>Graphical User Interface</vt:lpstr>
      <vt:lpstr>Design Tools and Resources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DC# Manager</dc:title>
  <dc:creator>Dylan Barnes</dc:creator>
  <cp:lastModifiedBy>Dylan Barnes</cp:lastModifiedBy>
  <cp:revision>14</cp:revision>
  <dcterms:created xsi:type="dcterms:W3CDTF">2016-04-24T01:03:00Z</dcterms:created>
  <dcterms:modified xsi:type="dcterms:W3CDTF">2016-04-24T21:39:36Z</dcterms:modified>
</cp:coreProperties>
</file>