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C4C9-F350-4B90-B21B-38924BAD71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price prediction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5A4D-7CCF-4DBD-9E1C-C71394F70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Jasminder Singh</a:t>
            </a:r>
          </a:p>
        </p:txBody>
      </p:sp>
    </p:spTree>
    <p:extLst>
      <p:ext uri="{BB962C8B-B14F-4D97-AF65-F5344CB8AC3E}">
        <p14:creationId xmlns:p14="http://schemas.microsoft.com/office/powerpoint/2010/main" val="68446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3A09-F3E3-445B-B618-FC64003E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AD8E4-EB71-4898-871E-231FF526F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4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460EF-63F0-4D6F-98FD-1A23A1DC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5475B-4BC0-4D66-A7DB-DCCAD8FE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3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E674-9D85-4264-9139-6FDD25FA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A991-75DD-40A6-BAC5-2277B6EEB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4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0372C-B740-4C9D-AD93-BFA43182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0F1AB-F865-4AE1-9384-8365A6C67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309A-FA22-4706-B5DE-AD9F0B91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61DA-A418-4579-8BBF-123A67FA6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5269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6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Car price prediction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price prediction </dc:title>
  <dc:creator>Bhatia, Jasminder Singh</dc:creator>
  <cp:lastModifiedBy>Bhatia, Jasminder Singh</cp:lastModifiedBy>
  <cp:revision>1</cp:revision>
  <dcterms:created xsi:type="dcterms:W3CDTF">2021-08-17T18:56:43Z</dcterms:created>
  <dcterms:modified xsi:type="dcterms:W3CDTF">2021-08-17T18:57:34Z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2021-08-17T18:56:44Z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005cd135-262c-453f-b7a7-e955a1e2e8e2</vt:lpwstr>
  </property>
  <property fmtid="{D5CDD505-2E9C-101B-9397-08002B2CF9AE}" pid="8" name="MSIP_Label_ea60d57e-af5b-4752-ac57-3e4f28ca11dc_ContentBits">
    <vt:lpwstr>0</vt:lpwstr>
  </property>
</Properties>
</file>