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Customer retention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Jasminder Singh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5C4A-F171-4147-802F-7E63FFEB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D2F-0D09-409A-B312-71EC5CC1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5C4A-F171-4147-802F-7E63FFEB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D2F-0D09-409A-B312-71EC5CC1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5C4A-F171-4147-802F-7E63FFEB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D2F-0D09-409A-B312-71EC5CC1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5C4A-F171-4147-802F-7E63FFEB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D2F-0D09-409A-B312-71EC5CC1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5C4A-F171-4147-802F-7E63FFEB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D2F-0D09-409A-B312-71EC5CC1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92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{76C790F9-5137-40A5-92BE-E5A7CB6E5F86}tf33552983_win32</Template>
  <TotalTime>1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Customer retention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 study</dc:title>
  <dc:creator>Bhatia, Jasminder Singh</dc:creator>
  <cp:lastModifiedBy>Bhatia, Jasminder Singh</cp:lastModifiedBy>
  <cp:revision>1</cp:revision>
  <dcterms:created xsi:type="dcterms:W3CDTF">2021-05-24T19:43:05Z</dcterms:created>
  <dcterms:modified xsi:type="dcterms:W3CDTF">2021-05-24T19:45:00Z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