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Housing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Jasminder Singh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{76C790F9-5137-40A5-92BE-E5A7CB6E5F86}tf33552983_win32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Franklin Gothic Book</vt:lpstr>
      <vt:lpstr>Franklin Gothic Demi</vt:lpstr>
      <vt:lpstr>Wingdings 2</vt:lpstr>
      <vt:lpstr>DividendVTI</vt:lpstr>
      <vt:lpstr>Housing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Bhatia, Jasminder Singh</dc:creator>
  <cp:lastModifiedBy>Bhatia, Jasminder Singh</cp:lastModifiedBy>
  <cp:revision>1</cp:revision>
  <dcterms:created xsi:type="dcterms:W3CDTF">2021-06-10T20:04:10Z</dcterms:created>
  <dcterms:modified xsi:type="dcterms:W3CDTF">2021-06-10T20:05:04Z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