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3D38-C76F-45DD-8C82-326BF6E11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Malignant Comments Classifier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7E7C5-DE5D-4E92-A506-54565BB4A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Jasminder Singh</a:t>
            </a:r>
          </a:p>
        </p:txBody>
      </p:sp>
    </p:spTree>
    <p:extLst>
      <p:ext uri="{BB962C8B-B14F-4D97-AF65-F5344CB8AC3E}">
        <p14:creationId xmlns:p14="http://schemas.microsoft.com/office/powerpoint/2010/main" val="31988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3E15-5587-4EDC-8735-4981EC05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DB53-0E65-4F47-92EA-3FECCF39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3E15-5587-4EDC-8735-4981EC05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DB53-0E65-4F47-92EA-3FECCF39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5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3E15-5587-4EDC-8735-4981EC05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DB53-0E65-4F47-92EA-3FECCF39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6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3E15-5587-4EDC-8735-4981EC05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DB53-0E65-4F47-92EA-3FECCF39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7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3E15-5587-4EDC-8735-4981EC05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DB53-0E65-4F47-92EA-3FECCF39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7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3E15-5587-4EDC-8735-4981EC05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DB53-0E65-4F47-92EA-3FECCF39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3E15-5587-4EDC-8735-4981EC05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DB53-0E65-4F47-92EA-3FECCF39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64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</TotalTime>
  <Words>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Malignant Comments Classifier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Comments Classifier Project</dc:title>
  <dc:creator>Bhatia, Jasminder Singh</dc:creator>
  <cp:lastModifiedBy>Bhatia, Jasminder Singh</cp:lastModifiedBy>
  <cp:revision>1</cp:revision>
  <dcterms:created xsi:type="dcterms:W3CDTF">2021-07-17T18:54:02Z</dcterms:created>
  <dcterms:modified xsi:type="dcterms:W3CDTF">2021-07-17T18:55:21Z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2021-07-17T18:54:02Z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a591dc95-5ec5-43bd-88c0-d3d889f5acaa</vt:lpwstr>
  </property>
  <property fmtid="{D5CDD505-2E9C-101B-9397-08002B2CF9AE}" pid="8" name="MSIP_Label_ea60d57e-af5b-4752-ac57-3e4f28ca11dc_ContentBits">
    <vt:lpwstr>0</vt:lpwstr>
  </property>
</Properties>
</file>