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 type="body"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4860360" cy="2880360"/>
          </a:xfrm>
          <a:custGeom>
            <a:avLst/>
            <a:gdLst/>
            <a:ahLst/>
            <a:rect l="0" t="0" r="r" b="b"/>
            <a:pathLst>
              <a:path w="13501" h="8001">
                <a:moveTo>
                  <a:pt x="0" y="0"/>
                </a:moveTo>
                <a:lnTo>
                  <a:pt x="0" y="500"/>
                </a:lnTo>
                <a:lnTo>
                  <a:pt x="10404" y="8000"/>
                </a:lnTo>
                <a:lnTo>
                  <a:pt x="1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1" name=""/>
          <p:cNvSpPr/>
          <p:nvPr/>
        </p:nvSpPr>
        <p:spPr>
          <a:xfrm>
            <a:off x="4320000" y="0"/>
            <a:ext cx="5760360" cy="2160360"/>
          </a:xfrm>
          <a:custGeom>
            <a:avLst/>
            <a:gdLst/>
            <a:ahLst/>
            <a:rect l="0" t="0" r="r" b="b"/>
            <a:pathLst>
              <a:path w="16001" h="6001">
                <a:moveTo>
                  <a:pt x="16000" y="0"/>
                </a:moveTo>
                <a:lnTo>
                  <a:pt x="2500" y="0"/>
                </a:lnTo>
                <a:lnTo>
                  <a:pt x="0" y="6000"/>
                </a:lnTo>
                <a:lnTo>
                  <a:pt x="16000" y="2500"/>
                </a:lnTo>
                <a:lnTo>
                  <a:pt x="16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2" name=""/>
          <p:cNvSpPr/>
          <p:nvPr/>
        </p:nvSpPr>
        <p:spPr>
          <a:xfrm>
            <a:off x="5580000" y="1260000"/>
            <a:ext cx="4500360" cy="3780360"/>
          </a:xfrm>
          <a:custGeom>
            <a:avLst/>
            <a:gdLst/>
            <a:ahLst/>
            <a:rect l="0" t="0" r="r" b="b"/>
            <a:pathLst>
              <a:path w="12501" h="10501">
                <a:moveTo>
                  <a:pt x="12500" y="10500"/>
                </a:moveTo>
                <a:lnTo>
                  <a:pt x="12500" y="0"/>
                </a:lnTo>
                <a:lnTo>
                  <a:pt x="0" y="2500"/>
                </a:lnTo>
                <a:lnTo>
                  <a:pt x="12500" y="1050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3" name=""/>
          <p:cNvSpPr/>
          <p:nvPr/>
        </p:nvSpPr>
        <p:spPr>
          <a:xfrm>
            <a:off x="5580000" y="3060000"/>
            <a:ext cx="4500360" cy="2610360"/>
          </a:xfrm>
          <a:custGeom>
            <a:avLst/>
            <a:gdLst/>
            <a:ahLst/>
            <a:rect l="0" t="0" r="r" b="b"/>
            <a:pathLst>
              <a:path w="12501" h="7251">
                <a:moveTo>
                  <a:pt x="12500" y="7250"/>
                </a:moveTo>
                <a:lnTo>
                  <a:pt x="12500" y="6500"/>
                </a:lnTo>
                <a:lnTo>
                  <a:pt x="2000" y="0"/>
                </a:lnTo>
                <a:lnTo>
                  <a:pt x="0" y="7250"/>
                </a:lnTo>
                <a:lnTo>
                  <a:pt x="12500" y="7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4" name=""/>
          <p:cNvSpPr/>
          <p:nvPr/>
        </p:nvSpPr>
        <p:spPr>
          <a:xfrm>
            <a:off x="0" y="3764880"/>
            <a:ext cx="5760360" cy="1905480"/>
          </a:xfrm>
          <a:custGeom>
            <a:avLst/>
            <a:gdLst/>
            <a:ahLst/>
            <a:rect l="0" t="0" r="r" b="b"/>
            <a:pathLst>
              <a:path w="16001" h="5293">
                <a:moveTo>
                  <a:pt x="0" y="5292"/>
                </a:moveTo>
                <a:lnTo>
                  <a:pt x="14500" y="5292"/>
                </a:lnTo>
                <a:lnTo>
                  <a:pt x="16000" y="0"/>
                </a:lnTo>
                <a:lnTo>
                  <a:pt x="0" y="2542"/>
                </a:lnTo>
                <a:lnTo>
                  <a:pt x="0" y="5292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5" name=""/>
          <p:cNvSpPr/>
          <p:nvPr/>
        </p:nvSpPr>
        <p:spPr>
          <a:xfrm>
            <a:off x="0" y="540000"/>
            <a:ext cx="4320360" cy="3780360"/>
          </a:xfrm>
          <a:custGeom>
            <a:avLst/>
            <a:gdLst/>
            <a:ahLst/>
            <a:rect l="0" t="0" r="r" b="b"/>
            <a:pathLst>
              <a:path w="12001" h="10501">
                <a:moveTo>
                  <a:pt x="0" y="0"/>
                </a:moveTo>
                <a:lnTo>
                  <a:pt x="0" y="10500"/>
                </a:lnTo>
                <a:lnTo>
                  <a:pt x="12000" y="850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6" name="PlaceHolder 1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A368730-E88C-4A57-86C3-2EE908025312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3780000" y="1980000"/>
            <a:ext cx="2520000" cy="180000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pPr algn="ctr">
              <a:spcAft>
                <a:spcPts val="1060"/>
              </a:spcAft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848"/>
              </a:spcAft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635"/>
              </a:spcAft>
            </a:pPr>
            <a:r>
              <a:rPr b="0" lang="en-US" sz="14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40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422"/>
              </a:spcAft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13"/>
              </a:spcAft>
            </a:pPr>
            <a:r>
              <a:rPr b="0" lang="en-US" sz="8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80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13"/>
              </a:spcAft>
            </a:pPr>
            <a:r>
              <a:rPr b="0" lang="en-US" sz="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60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13"/>
              </a:spcAft>
            </a:pPr>
            <a:r>
              <a:rPr b="0" lang="en-US" sz="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540000" y="180000"/>
            <a:ext cx="396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DejaVu Sans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-36720" y="0"/>
            <a:ext cx="3277080" cy="3240360"/>
          </a:xfrm>
          <a:custGeom>
            <a:avLst/>
            <a:gdLst/>
            <a:ahLst/>
            <a:rect l="0" t="0" r="r" b="b"/>
            <a:pathLst>
              <a:path w="9103" h="9001">
                <a:moveTo>
                  <a:pt x="0" y="0"/>
                </a:moveTo>
                <a:lnTo>
                  <a:pt x="9102" y="0"/>
                </a:lnTo>
                <a:lnTo>
                  <a:pt x="6102" y="9000"/>
                </a:lnTo>
                <a:lnTo>
                  <a:pt x="102" y="450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48" name=""/>
          <p:cNvSpPr/>
          <p:nvPr/>
        </p:nvSpPr>
        <p:spPr>
          <a:xfrm>
            <a:off x="3240000" y="0"/>
            <a:ext cx="5400360" cy="1080360"/>
          </a:xfrm>
          <a:custGeom>
            <a:avLst/>
            <a:gdLst/>
            <a:ahLst/>
            <a:rect l="0" t="0" r="r" b="b"/>
            <a:pathLst>
              <a:path w="15001" h="3001">
                <a:moveTo>
                  <a:pt x="1000" y="0"/>
                </a:moveTo>
                <a:lnTo>
                  <a:pt x="0" y="3000"/>
                </a:lnTo>
                <a:lnTo>
                  <a:pt x="15000" y="0"/>
                </a:lnTo>
                <a:lnTo>
                  <a:pt x="1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49" name=""/>
          <p:cNvSpPr/>
          <p:nvPr/>
        </p:nvSpPr>
        <p:spPr>
          <a:xfrm>
            <a:off x="6120000" y="0"/>
            <a:ext cx="3960360" cy="3780360"/>
          </a:xfrm>
          <a:custGeom>
            <a:avLst/>
            <a:gdLst/>
            <a:ahLst/>
            <a:rect l="0" t="0" r="r" b="b"/>
            <a:pathLst>
              <a:path w="11001" h="10501">
                <a:moveTo>
                  <a:pt x="11000" y="0"/>
                </a:moveTo>
                <a:lnTo>
                  <a:pt x="0" y="2500"/>
                </a:lnTo>
                <a:lnTo>
                  <a:pt x="11000" y="10500"/>
                </a:lnTo>
                <a:lnTo>
                  <a:pt x="11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50" name=""/>
          <p:cNvSpPr/>
          <p:nvPr/>
        </p:nvSpPr>
        <p:spPr>
          <a:xfrm>
            <a:off x="6840000" y="2520000"/>
            <a:ext cx="3240360" cy="3150360"/>
          </a:xfrm>
          <a:custGeom>
            <a:avLst/>
            <a:gdLst/>
            <a:ahLst/>
            <a:rect l="0" t="0" r="r" b="b"/>
            <a:pathLst>
              <a:path w="9001" h="8751">
                <a:moveTo>
                  <a:pt x="9000" y="4500"/>
                </a:moveTo>
                <a:lnTo>
                  <a:pt x="3000" y="0"/>
                </a:lnTo>
                <a:lnTo>
                  <a:pt x="0" y="8750"/>
                </a:lnTo>
                <a:lnTo>
                  <a:pt x="9000" y="8750"/>
                </a:lnTo>
                <a:lnTo>
                  <a:pt x="9000" y="450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51" name=""/>
          <p:cNvSpPr/>
          <p:nvPr/>
        </p:nvSpPr>
        <p:spPr>
          <a:xfrm>
            <a:off x="1800000" y="4500000"/>
            <a:ext cx="5040360" cy="1170360"/>
          </a:xfrm>
          <a:custGeom>
            <a:avLst/>
            <a:gdLst/>
            <a:ahLst/>
            <a:rect l="0" t="0" r="r" b="b"/>
            <a:pathLst>
              <a:path w="14001" h="3251">
                <a:moveTo>
                  <a:pt x="0" y="3250"/>
                </a:moveTo>
                <a:lnTo>
                  <a:pt x="13000" y="3250"/>
                </a:lnTo>
                <a:lnTo>
                  <a:pt x="14000" y="0"/>
                </a:lnTo>
                <a:lnTo>
                  <a:pt x="0" y="3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52" name=""/>
          <p:cNvSpPr/>
          <p:nvPr/>
        </p:nvSpPr>
        <p:spPr>
          <a:xfrm>
            <a:off x="-36720" y="2160000"/>
            <a:ext cx="3997080" cy="3539160"/>
          </a:xfrm>
          <a:custGeom>
            <a:avLst/>
            <a:gdLst/>
            <a:ahLst/>
            <a:rect l="0" t="0" r="r" b="b"/>
            <a:pathLst>
              <a:path w="11103" h="9831">
                <a:moveTo>
                  <a:pt x="0" y="9830"/>
                </a:moveTo>
                <a:lnTo>
                  <a:pt x="1602" y="9830"/>
                </a:lnTo>
                <a:lnTo>
                  <a:pt x="11102" y="7500"/>
                </a:lnTo>
                <a:lnTo>
                  <a:pt x="102" y="0"/>
                </a:lnTo>
                <a:lnTo>
                  <a:pt x="0" y="983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53" name="PlaceHolder 1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just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2BB6A75-3D24-41BC-9EAC-11921FDC6546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2880000" y="900000"/>
            <a:ext cx="432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2880000" y="2160000"/>
            <a:ext cx="432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3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2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0" y="0"/>
            <a:ext cx="1980360" cy="3420360"/>
          </a:xfrm>
          <a:custGeom>
            <a:avLst/>
            <a:gdLst/>
            <a:ahLst/>
            <a:rect l="0" t="0" r="r" b="b"/>
            <a:pathLst>
              <a:path w="5501" h="9501">
                <a:moveTo>
                  <a:pt x="0" y="0"/>
                </a:moveTo>
                <a:lnTo>
                  <a:pt x="0" y="8000"/>
                </a:lnTo>
                <a:lnTo>
                  <a:pt x="2500" y="9500"/>
                </a:lnTo>
                <a:lnTo>
                  <a:pt x="5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95" name=""/>
          <p:cNvSpPr/>
          <p:nvPr/>
        </p:nvSpPr>
        <p:spPr>
          <a:xfrm>
            <a:off x="2340000" y="0"/>
            <a:ext cx="1980360" cy="360360"/>
          </a:xfrm>
          <a:custGeom>
            <a:avLst/>
            <a:gdLst/>
            <a:ahLst/>
            <a:rect l="0" t="0" r="r" b="b"/>
            <a:pathLst>
              <a:path w="5501" h="1001">
                <a:moveTo>
                  <a:pt x="500" y="0"/>
                </a:moveTo>
                <a:lnTo>
                  <a:pt x="0" y="1000"/>
                </a:lnTo>
                <a:lnTo>
                  <a:pt x="5500" y="0"/>
                </a:lnTo>
                <a:lnTo>
                  <a:pt x="5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96" name=""/>
          <p:cNvSpPr/>
          <p:nvPr/>
        </p:nvSpPr>
        <p:spPr>
          <a:xfrm>
            <a:off x="6480000" y="0"/>
            <a:ext cx="3600360" cy="2700360"/>
          </a:xfrm>
          <a:custGeom>
            <a:avLst/>
            <a:gdLst/>
            <a:ahLst/>
            <a:rect l="0" t="0" r="r" b="b"/>
            <a:pathLst>
              <a:path w="10001" h="7501">
                <a:moveTo>
                  <a:pt x="10000" y="0"/>
                </a:moveTo>
                <a:lnTo>
                  <a:pt x="1000" y="0"/>
                </a:lnTo>
                <a:lnTo>
                  <a:pt x="0" y="500"/>
                </a:lnTo>
                <a:lnTo>
                  <a:pt x="10000" y="7500"/>
                </a:lnTo>
                <a:lnTo>
                  <a:pt x="10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97" name=""/>
          <p:cNvSpPr/>
          <p:nvPr/>
        </p:nvSpPr>
        <p:spPr>
          <a:xfrm>
            <a:off x="8100000" y="2340000"/>
            <a:ext cx="1980360" cy="3330360"/>
          </a:xfrm>
          <a:custGeom>
            <a:avLst/>
            <a:gdLst/>
            <a:ahLst/>
            <a:rect l="0" t="0" r="r" b="b"/>
            <a:pathLst>
              <a:path w="5501" h="9251">
                <a:moveTo>
                  <a:pt x="5500" y="9250"/>
                </a:moveTo>
                <a:lnTo>
                  <a:pt x="5500" y="2000"/>
                </a:lnTo>
                <a:lnTo>
                  <a:pt x="3000" y="0"/>
                </a:lnTo>
                <a:lnTo>
                  <a:pt x="0" y="9250"/>
                </a:lnTo>
                <a:lnTo>
                  <a:pt x="5500" y="9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98" name=""/>
          <p:cNvSpPr/>
          <p:nvPr/>
        </p:nvSpPr>
        <p:spPr>
          <a:xfrm>
            <a:off x="5940000" y="5220000"/>
            <a:ext cx="1800360" cy="450360"/>
          </a:xfrm>
          <a:custGeom>
            <a:avLst/>
            <a:gdLst/>
            <a:ahLst/>
            <a:rect l="0" t="0" r="r" b="b"/>
            <a:pathLst>
              <a:path w="5001" h="1251">
                <a:moveTo>
                  <a:pt x="4500" y="1250"/>
                </a:moveTo>
                <a:lnTo>
                  <a:pt x="5000" y="0"/>
                </a:lnTo>
                <a:lnTo>
                  <a:pt x="0" y="1250"/>
                </a:lnTo>
                <a:lnTo>
                  <a:pt x="4500" y="1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99" name=""/>
          <p:cNvSpPr/>
          <p:nvPr/>
        </p:nvSpPr>
        <p:spPr>
          <a:xfrm>
            <a:off x="0" y="3240000"/>
            <a:ext cx="3240360" cy="2430360"/>
          </a:xfrm>
          <a:custGeom>
            <a:avLst/>
            <a:gdLst/>
            <a:ahLst/>
            <a:rect l="0" t="0" r="r" b="b"/>
            <a:pathLst>
              <a:path w="9001" h="6751">
                <a:moveTo>
                  <a:pt x="0" y="0"/>
                </a:moveTo>
                <a:lnTo>
                  <a:pt x="0" y="6750"/>
                </a:lnTo>
                <a:lnTo>
                  <a:pt x="9000" y="6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2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80808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F099B9A-3D70-474D-AA69-6C8F18497D5C}" type="slidenum">
              <a:rPr b="0" lang="en-US" sz="1400" spc="-1" strike="noStrike">
                <a:solidFill>
                  <a:srgbClr val="dddddd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0" y="4320000"/>
            <a:ext cx="1980360" cy="1350360"/>
          </a:xfrm>
          <a:custGeom>
            <a:avLst/>
            <a:gdLst/>
            <a:ahLst/>
            <a:rect l="0" t="0" r="r" b="b"/>
            <a:pathLst>
              <a:path w="5501" h="3751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142" name=""/>
          <p:cNvSpPr/>
          <p:nvPr/>
        </p:nvSpPr>
        <p:spPr>
          <a:xfrm>
            <a:off x="0" y="0"/>
            <a:ext cx="1080360" cy="3420360"/>
          </a:xfrm>
          <a:custGeom>
            <a:avLst/>
            <a:gdLst/>
            <a:ahLst/>
            <a:rect l="0" t="0" r="r" b="b"/>
            <a:pathLst>
              <a:path w="3001" h="9501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143" name=""/>
          <p:cNvSpPr/>
          <p:nvPr/>
        </p:nvSpPr>
        <p:spPr>
          <a:xfrm>
            <a:off x="7740000" y="0"/>
            <a:ext cx="2340360" cy="1620360"/>
          </a:xfrm>
          <a:custGeom>
            <a:avLst/>
            <a:gdLst/>
            <a:ahLst/>
            <a:rect l="0" t="0" r="r" b="b"/>
            <a:pathLst>
              <a:path w="6501" h="4501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144" name=""/>
          <p:cNvSpPr/>
          <p:nvPr/>
        </p:nvSpPr>
        <p:spPr>
          <a:xfrm>
            <a:off x="9000000" y="2520000"/>
            <a:ext cx="1080360" cy="3150360"/>
          </a:xfrm>
          <a:custGeom>
            <a:avLst/>
            <a:gdLst/>
            <a:ahLst/>
            <a:rect l="0" t="0" r="r" b="b"/>
            <a:pathLst>
              <a:path w="3001" h="8751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145" name="PlaceHolder 1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AE8DF14-725C-43BA-869F-877EB6DCE009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1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"/>
          <p:cNvSpPr txBox="1"/>
          <p:nvPr/>
        </p:nvSpPr>
        <p:spPr>
          <a:xfrm>
            <a:off x="504000" y="225720"/>
            <a:ext cx="403956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DejaVu Sans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358920" y="360"/>
            <a:ext cx="9406440" cy="5669640"/>
          </a:xfrm>
          <a:prstGeom prst="rect">
            <a:avLst/>
          </a:prstGeom>
          <a:ln w="18000">
            <a:noFill/>
          </a:ln>
        </p:spPr>
      </p:pic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363960" y="15120"/>
            <a:ext cx="9396720" cy="566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"/>
          <p:cNvSpPr txBox="1"/>
          <p:nvPr/>
        </p:nvSpPr>
        <p:spPr>
          <a:xfrm>
            <a:off x="2880000" y="900000"/>
            <a:ext cx="432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366840" y="360"/>
            <a:ext cx="9390960" cy="566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"/>
          <p:cNvSpPr txBox="1"/>
          <p:nvPr/>
        </p:nvSpPr>
        <p:spPr>
          <a:xfrm>
            <a:off x="1765080" y="225720"/>
            <a:ext cx="659268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373320" y="0"/>
            <a:ext cx="9378000" cy="566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"/>
          <p:cNvSpPr txBox="1"/>
          <p:nvPr/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366840" y="360"/>
            <a:ext cx="9390960" cy="566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"/>
          <p:cNvSpPr txBox="1"/>
          <p:nvPr/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366840" y="0"/>
            <a:ext cx="9390960" cy="566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"/>
          <p:cNvSpPr txBox="1"/>
          <p:nvPr/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366840" y="360"/>
            <a:ext cx="9390960" cy="566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"/>
          <p:cNvSpPr txBox="1"/>
          <p:nvPr/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366840" y="0"/>
            <a:ext cx="9390960" cy="566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 txBox="1"/>
          <p:nvPr/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97560" y="360"/>
            <a:ext cx="9929520" cy="566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"/>
          <p:cNvSpPr txBox="1"/>
          <p:nvPr/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97560" y="15480"/>
            <a:ext cx="9929520" cy="566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2021-06-02T16:38:57Z</dcterms:created>
  <dc:creator/>
  <dc:description/>
  <dc:language>en-US</dc:language>
  <cp:lastModifiedBy/>
  <dcterms:modified xsi:type="dcterms:W3CDTF">2021-06-04T10:40:40Z</dcterms:modified>
  <cp:revision>3</cp:revision>
  <dc:subject/>
  <dc:title>Focus</dc:title>
</cp:coreProperties>
</file>