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91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83"/>
    <a:srgbClr val="82B3D9"/>
    <a:srgbClr val="9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9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FF0F641-D87B-5E4D-A75C-570D46620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D443D8-5940-014B-8155-E7F4400F3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218-4069-6A44-960D-4B7E077799FD}" type="datetimeFigureOut">
              <a:rPr lang="it-IT" smtClean="0"/>
              <a:t>20/12/22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C9FB05-6A95-2642-B534-EDFC6E213B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3B92F-BD03-ED4B-9367-E273E4C25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A270-FD93-B240-AC91-6016E5C0AD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1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20/12/22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9458921" TargetMode="External"/><Relationship Id="rId2" Type="http://schemas.openxmlformats.org/officeDocument/2006/relationships/hyperlink" Target="https://arxiv.org/pdf/2104.0178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office.com/r/PYP0ncXYqc" TargetMode="External"/><Relationship Id="rId4" Type="http://schemas.openxmlformats.org/officeDocument/2006/relationships/hyperlink" Target="http://www.vldb.org/pvldb/vol9/p1197-pkond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err="1"/>
              <a:t>Ingegneria</a:t>
            </a:r>
            <a:r>
              <a:rPr lang="en-US" sz="4400" noProof="0" dirty="0"/>
              <a:t> </a:t>
            </a:r>
            <a:r>
              <a:rPr lang="en-US" sz="4400" noProof="0" dirty="0" err="1"/>
              <a:t>dei</a:t>
            </a:r>
            <a:r>
              <a:rPr lang="en-US" sz="4400" noProof="0" dirty="0"/>
              <a:t> </a:t>
            </a:r>
            <a:r>
              <a:rPr lang="en-US" sz="4400" noProof="0" dirty="0" err="1"/>
              <a:t>dati</a:t>
            </a:r>
            <a:br>
              <a:rPr lang="en-US" noProof="0" dirty="0"/>
            </a:br>
            <a:r>
              <a:rPr lang="en-US" noProof="0" dirty="0"/>
              <a:t>Homework 6</a:t>
            </a:r>
            <a:br>
              <a:rPr lang="en-US" noProof="0" dirty="0"/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(da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svolgere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individualmente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)</a:t>
            </a:r>
            <a:endParaRPr lang="en-US" noProof="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</a:t>
            </a:r>
            <a:r>
              <a:rPr lang="en-US" noProof="0" dirty="0" err="1"/>
              <a:t>Merialdo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Leggere uno tra questi due articoli: </a:t>
            </a:r>
          </a:p>
          <a:p>
            <a:pPr lvl="1"/>
            <a:r>
              <a:rPr lang="it-IT" dirty="0"/>
              <a:t>Y. </a:t>
            </a:r>
            <a:r>
              <a:rPr lang="it-IT" dirty="0" err="1"/>
              <a:t>Suhara</a:t>
            </a:r>
            <a:r>
              <a:rPr lang="it-IT" dirty="0"/>
              <a:t> et </a:t>
            </a:r>
            <a:r>
              <a:rPr lang="it-IT" dirty="0" err="1"/>
              <a:t>at</a:t>
            </a:r>
            <a:r>
              <a:rPr lang="it-IT" dirty="0"/>
              <a:t> "</a:t>
            </a:r>
            <a:r>
              <a:rPr lang="it-IT" dirty="0" err="1"/>
              <a:t>Annotating</a:t>
            </a:r>
            <a:r>
              <a:rPr lang="it-IT" dirty="0"/>
              <a:t> </a:t>
            </a:r>
            <a:r>
              <a:rPr lang="it-IT" dirty="0" err="1"/>
              <a:t>Columns</a:t>
            </a:r>
            <a:r>
              <a:rPr lang="it-IT" dirty="0"/>
              <a:t> with </a:t>
            </a:r>
            <a:r>
              <a:rPr lang="it-IT" dirty="0" err="1"/>
              <a:t>Pre-trained</a:t>
            </a:r>
            <a:r>
              <a:rPr lang="it-IT" dirty="0"/>
              <a:t> Language Models" (</a:t>
            </a:r>
            <a:r>
              <a:rPr lang="it-IT" dirty="0">
                <a:hlinkClick r:id="rId2"/>
              </a:rPr>
              <a:t>https://arxiv.org/pdf/2104.01785.pdf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K. </a:t>
            </a:r>
            <a:r>
              <a:rPr lang="it-IT" dirty="0" err="1"/>
              <a:t>Koutras</a:t>
            </a:r>
            <a:r>
              <a:rPr lang="it-IT" dirty="0"/>
              <a:t> et </a:t>
            </a:r>
            <a:r>
              <a:rPr lang="it-IT" dirty="0" err="1"/>
              <a:t>at</a:t>
            </a:r>
            <a:r>
              <a:rPr lang="it-IT" dirty="0"/>
              <a:t> "Valentine: </a:t>
            </a:r>
            <a:r>
              <a:rPr lang="it-IT" dirty="0" err="1"/>
              <a:t>Evaluating</a:t>
            </a:r>
            <a:r>
              <a:rPr lang="it-IT" dirty="0"/>
              <a:t> Matching Techniques for Dataset Discovery"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>
                <a:hlinkClick r:id="rId3"/>
              </a:rPr>
              <a:t>https://ieeexplore.ieee.org/stamp/stamp.jsp?arnumber=9458921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In una relazione di circa 900 parole, descrivere: </a:t>
            </a:r>
            <a:br>
              <a:rPr lang="it-IT" dirty="0"/>
            </a:br>
            <a:r>
              <a:rPr lang="it-IT" dirty="0"/>
              <a:t>1) descrivere  il problema che affronta l'articolo, 2) le soluzioni che propone, 3) l'impostazione sperimentale per la valutazione dei risultati. </a:t>
            </a:r>
          </a:p>
          <a:p>
            <a:r>
              <a:rPr lang="it-IT" dirty="0"/>
              <a:t>Leggere l'articolo (scientifico):</a:t>
            </a:r>
          </a:p>
          <a:p>
            <a:pPr lvl="1"/>
            <a:r>
              <a:rPr lang="it-IT" dirty="0"/>
              <a:t>P. </a:t>
            </a:r>
            <a:r>
              <a:rPr lang="it-IT" dirty="0" err="1"/>
              <a:t>Konda</a:t>
            </a:r>
            <a:r>
              <a:rPr lang="it-IT" dirty="0"/>
              <a:t> et al. "</a:t>
            </a:r>
            <a:r>
              <a:rPr lang="it-IT" dirty="0" err="1"/>
              <a:t>Magellan</a:t>
            </a:r>
            <a:r>
              <a:rPr lang="it-IT" dirty="0"/>
              <a:t>: </a:t>
            </a:r>
            <a:r>
              <a:rPr lang="it-IT" dirty="0" err="1"/>
              <a:t>Toward</a:t>
            </a:r>
            <a:r>
              <a:rPr lang="it-IT" dirty="0"/>
              <a:t> Building </a:t>
            </a:r>
            <a:r>
              <a:rPr lang="it-IT" dirty="0" err="1"/>
              <a:t>Entity</a:t>
            </a:r>
            <a:r>
              <a:rPr lang="it-IT" dirty="0"/>
              <a:t> Matching Management Systems"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>
                <a:hlinkClick r:id="rId4"/>
              </a:rPr>
              <a:t>http://www.vldb.org/pvldb/vol9/p1197-pkonda.pdf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 una relazione di circa 900 parole, descrivere: </a:t>
            </a:r>
            <a:br>
              <a:rPr lang="it-IT" dirty="0"/>
            </a:br>
            <a:r>
              <a:rPr lang="it-IT" dirty="0"/>
              <a:t>1) il problema che affronta l'articolo, 2) le soluzioni che propone, 3) l'impostazione sperimentale per la valutazione dei risultati. </a:t>
            </a:r>
          </a:p>
          <a:p>
            <a:endParaRPr lang="it-IT" dirty="0"/>
          </a:p>
          <a:p>
            <a:r>
              <a:rPr lang="it-IT" dirty="0"/>
              <a:t>Termini di consegna: inviare le due relazioni entro le ore 18:00 del 5 gennaio 2023 attraverso il seguente modulo online:</a:t>
            </a:r>
            <a:br>
              <a:rPr lang="it-IT" dirty="0"/>
            </a:br>
            <a:r>
              <a:rPr lang="it-IT" dirty="0">
                <a:hlinkClick r:id="rId5"/>
              </a:rPr>
              <a:t>https://forms.office.com/r/PYP0ncXYqc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88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136521</TotalTime>
  <Words>230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Avenir Next</vt:lpstr>
      <vt:lpstr>Calibri</vt:lpstr>
      <vt:lpstr>Tema di Office</vt:lpstr>
      <vt:lpstr>Ingegneria dei dati Homework 6 (da svolgere individualmente)</vt:lpstr>
      <vt:lpstr>Homework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42</cp:revision>
  <dcterms:created xsi:type="dcterms:W3CDTF">2021-06-16T08:50:58Z</dcterms:created>
  <dcterms:modified xsi:type="dcterms:W3CDTF">2022-12-20T15:33:20Z</dcterms:modified>
</cp:coreProperties>
</file>