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91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683"/>
    <a:srgbClr val="82B3D9"/>
    <a:srgbClr val="96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136"/>
  </p:normalViewPr>
  <p:slideViewPr>
    <p:cSldViewPr snapToGrid="0" snapToObjects="1">
      <p:cViewPr varScale="1">
        <p:scale>
          <a:sx n="110" d="100"/>
          <a:sy n="110" d="100"/>
        </p:scale>
        <p:origin x="1080" y="184"/>
      </p:cViewPr>
      <p:guideLst/>
    </p:cSldViewPr>
  </p:slideViewPr>
  <p:outlineViewPr>
    <p:cViewPr>
      <p:scale>
        <a:sx n="33" d="100"/>
        <a:sy n="33" d="100"/>
      </p:scale>
      <p:origin x="0" y="-99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FF0F641-D87B-5E4D-A75C-570D466209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D443D8-5940-014B-8155-E7F4400F32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B6218-4069-6A44-960D-4B7E077799FD}" type="datetimeFigureOut">
              <a:rPr lang="it-IT" smtClean="0"/>
              <a:t>12/01/23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C9FB05-6A95-2642-B534-EDFC6E213B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03B92F-BD03-ED4B-9367-E273E4C257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4A270-FD93-B240-AC91-6016E5C0AD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116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BA147-752D-DB4E-88EB-08B36A378B80}" type="datetimeFigureOut">
              <a:rPr lang="it-IT" smtClean="0"/>
              <a:t>12/01/23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F04D-5C0F-DA4B-85E2-BF0C9363D6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07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755F9-81A6-B24A-BA9A-24337A79F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231F15-836E-0142-A257-8AF75E4AA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Next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Fare clic per modificare lo stile del sottotitolo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1CBDEAE-D954-6746-959D-A4763C94690C}"/>
              </a:ext>
            </a:extLst>
          </p:cNvPr>
          <p:cNvSpPr/>
          <p:nvPr userDrawn="1"/>
        </p:nvSpPr>
        <p:spPr>
          <a:xfrm>
            <a:off x="1524000" y="1127983"/>
            <a:ext cx="9144000" cy="24434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D9EBE-028F-C340-8AFB-A00FDC70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8559C-52FC-8A4C-A86E-630BA9E4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  <a:lvl2pPr>
              <a:defRPr>
                <a:latin typeface="Avenir Next" panose="020B0503020202020204" pitchFamily="34" charset="0"/>
              </a:defRPr>
            </a:lvl2pPr>
            <a:lvl3pPr>
              <a:defRPr>
                <a:latin typeface="Avenir Next" panose="020B0503020202020204" pitchFamily="34" charset="0"/>
              </a:defRPr>
            </a:lvl3pPr>
            <a:lvl4pPr>
              <a:defRPr>
                <a:latin typeface="Avenir Next" panose="020B0503020202020204" pitchFamily="34" charset="0"/>
              </a:defRPr>
            </a:lvl4pPr>
            <a:lvl5pPr>
              <a:defRPr>
                <a:latin typeface="Avenir Next" panose="020B0503020202020204" pitchFamily="34" charset="0"/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A0FED27-284A-5C41-9A03-211ACF13B211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7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6C3F35-E1A2-0B48-9CA1-7F68BC2C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C0070A-762E-2E48-B83C-F4B9A3052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3BDF445-D5C7-EA4E-AA88-FE45E1413229}"/>
              </a:ext>
            </a:extLst>
          </p:cNvPr>
          <p:cNvSpPr/>
          <p:nvPr userDrawn="1"/>
        </p:nvSpPr>
        <p:spPr>
          <a:xfrm>
            <a:off x="831850" y="1682750"/>
            <a:ext cx="10515600" cy="440690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2DCE8-DE8D-C94E-BC7E-9778D4A3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1E7BDC-0ADF-C144-B510-6B58BC61A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F71F4D-FFC2-2B43-9102-A244D2B6A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146D269-976A-4546-9136-6B5E7C94C37D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3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A31F53-DB22-FA4C-B815-A1AEDC89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B20BEB-45C3-A44E-8081-A9A03BFF4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67D79D-93D9-294C-A79C-249AB41FF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46FD12-9D8F-E24D-9054-3EE403D63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ECBE19B-6C50-A246-B7B5-34238C0F2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AD3AC99-E819-4544-BDF5-FAEF97A95C15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AD2EA-9701-8D47-A79A-AD0814DA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BCE58A4-1AB2-EE48-B083-29FDF8E26581}"/>
              </a:ext>
            </a:extLst>
          </p:cNvPr>
          <p:cNvSpPr/>
          <p:nvPr userDrawn="1"/>
        </p:nvSpPr>
        <p:spPr>
          <a:xfrm>
            <a:off x="0" y="0"/>
            <a:ext cx="12192000" cy="124968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8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41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DE83B-CF56-0440-9A06-FF5B65D2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9260E79-F936-8D41-B307-9C5127BFF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1A14CA-2139-3645-BC95-CE0FD2B4C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DF1B43-C934-D548-9E5D-5870AC2CCD81}"/>
              </a:ext>
            </a:extLst>
          </p:cNvPr>
          <p:cNvSpPr/>
          <p:nvPr userDrawn="1"/>
        </p:nvSpPr>
        <p:spPr>
          <a:xfrm>
            <a:off x="838199" y="457200"/>
            <a:ext cx="3935413" cy="1600200"/>
          </a:xfrm>
          <a:prstGeom prst="rect">
            <a:avLst/>
          </a:prstGeom>
          <a:solidFill>
            <a:schemeClr val="bg1">
              <a:lumMod val="6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9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FA3FED-15CE-BF48-9AFC-577CC18A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35" y="324980"/>
            <a:ext cx="11323529" cy="71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EDDC49-A0E0-5648-A5A9-17E65FE1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235" y="1465544"/>
            <a:ext cx="11323529" cy="5067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527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PYP0ncXYqc" TargetMode="External"/><Relationship Id="rId2" Type="http://schemas.openxmlformats.org/officeDocument/2006/relationships/hyperlink" Target="https://gist.github.com/tteofili/eaaeaaa8af2d22005fe199f1dc8874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11BD2A2-3F15-9F44-8219-E0CE813B4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 err="1"/>
              <a:t>Ingegneria</a:t>
            </a:r>
            <a:r>
              <a:rPr lang="en-US" sz="4400" noProof="0" dirty="0"/>
              <a:t> </a:t>
            </a:r>
            <a:r>
              <a:rPr lang="en-US" sz="4400" noProof="0" dirty="0" err="1"/>
              <a:t>dei</a:t>
            </a:r>
            <a:r>
              <a:rPr lang="en-US" sz="4400" noProof="0" dirty="0"/>
              <a:t> </a:t>
            </a:r>
            <a:r>
              <a:rPr lang="en-US" sz="4400" noProof="0" dirty="0" err="1"/>
              <a:t>dati</a:t>
            </a:r>
            <a:br>
              <a:rPr lang="en-US" noProof="0" dirty="0"/>
            </a:br>
            <a:r>
              <a:rPr lang="en-US" noProof="0" dirty="0"/>
              <a:t>Homework 7</a:t>
            </a:r>
            <a:br>
              <a:rPr lang="en-US" noProof="0" dirty="0"/>
            </a:b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j-ea"/>
                <a:cs typeface="+mj-cs"/>
              </a:rPr>
              <a:t>(da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j-ea"/>
                <a:cs typeface="+mj-cs"/>
              </a:rPr>
              <a:t>svolgere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j-ea"/>
                <a:cs typeface="+mj-cs"/>
              </a:rPr>
              <a:t>individualmente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j-ea"/>
                <a:cs typeface="+mj-cs"/>
              </a:rPr>
              <a:t>)</a:t>
            </a:r>
            <a:endParaRPr lang="en-US" noProof="0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E00618CB-BC8E-F445-90EA-C9FBB8381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Paolo </a:t>
            </a:r>
            <a:r>
              <a:rPr lang="en-US" noProof="0" dirty="0" err="1"/>
              <a:t>Merialdo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899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EE80F-CC95-C142-8315-50AF78B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Homework 7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547EB2-20EA-6849-9867-547B3D39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L'obiettivo dell'</a:t>
            </a:r>
            <a:r>
              <a:rPr lang="it-IT" dirty="0" err="1"/>
              <a:t>homework</a:t>
            </a:r>
            <a:r>
              <a:rPr lang="it-IT" dirty="0"/>
              <a:t> è quello di valutare il sistema CERTA per la generazione di spiegazioni di diversi sistemi di Record Linkage basati su tecniche di </a:t>
            </a:r>
            <a:r>
              <a:rPr lang="it-IT"/>
              <a:t>deep learning</a:t>
            </a:r>
          </a:p>
          <a:p>
            <a:endParaRPr lang="it-IT" dirty="0"/>
          </a:p>
          <a:p>
            <a:r>
              <a:rPr lang="it-IT" dirty="0"/>
              <a:t>Seguire le istruzioni riportate a questo indirizzo:</a:t>
            </a:r>
          </a:p>
          <a:p>
            <a:pPr marL="0" indent="0">
              <a:buNone/>
            </a:pPr>
            <a:r>
              <a:rPr lang="it-IT" dirty="0"/>
              <a:t>	 </a:t>
            </a:r>
            <a:r>
              <a:rPr lang="it-IT" sz="2400" dirty="0">
                <a:hlinkClick r:id="rId2"/>
              </a:rPr>
              <a:t>https://gist.github.com/tteofili/eaaeaaa8af2d22005fe199f1dc8874ad</a:t>
            </a:r>
            <a:r>
              <a:rPr lang="it-IT" sz="2400" dirty="0"/>
              <a:t> </a:t>
            </a:r>
          </a:p>
          <a:p>
            <a:endParaRPr lang="it-IT" dirty="0"/>
          </a:p>
          <a:p>
            <a:r>
              <a:rPr lang="it-IT" dirty="0"/>
              <a:t>Termini di consegna: entro le ore 18.00 del 21 gennaio 2023 caricare il file </a:t>
            </a:r>
            <a:r>
              <a:rPr lang="it-IT" dirty="0" err="1"/>
              <a:t>cvv</a:t>
            </a:r>
            <a:r>
              <a:rPr lang="it-IT" dirty="0"/>
              <a:t> nel seguente modulo: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sz="2400" dirty="0">
                <a:hlinkClick r:id="rId3"/>
              </a:rPr>
              <a:t>https://forms.office.com/r/PYP0ncXYqc</a:t>
            </a:r>
            <a:r>
              <a:rPr lang="it-IT" sz="2400" dirty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8880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136547</TotalTime>
  <Words>95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Avenir Next</vt:lpstr>
      <vt:lpstr>Calibri</vt:lpstr>
      <vt:lpstr>Tema di Office</vt:lpstr>
      <vt:lpstr>Ingegneria dei dati Homework 7 (da svolgere individualmente)</vt:lpstr>
      <vt:lpstr>Homework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Ingegneria dei dati</dc:title>
  <dc:creator>Paolo Merialdo</dc:creator>
  <cp:lastModifiedBy>Paolo Merialdo</cp:lastModifiedBy>
  <cp:revision>43</cp:revision>
  <dcterms:created xsi:type="dcterms:W3CDTF">2021-06-16T08:50:58Z</dcterms:created>
  <dcterms:modified xsi:type="dcterms:W3CDTF">2023-01-12T15:30:25Z</dcterms:modified>
</cp:coreProperties>
</file>